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72" r:id="rId5"/>
    <p:sldId id="258" r:id="rId6"/>
    <p:sldId id="261" r:id="rId7"/>
    <p:sldId id="259" r:id="rId8"/>
    <p:sldId id="270" r:id="rId9"/>
    <p:sldId id="263" r:id="rId10"/>
    <p:sldId id="274" r:id="rId11"/>
    <p:sldId id="264" r:id="rId12"/>
    <p:sldId id="265" r:id="rId13"/>
    <p:sldId id="266" r:id="rId14"/>
    <p:sldId id="267" r:id="rId15"/>
    <p:sldId id="268" r:id="rId16"/>
    <p:sldId id="269"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13T18:59:16.406" idx="1">
    <p:pos x="4230" y="18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8796CD-5583-4ACB-A3DC-EF19C828C334}"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796CD-5583-4ACB-A3DC-EF19C828C334}"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796CD-5583-4ACB-A3DC-EF19C828C334}"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796CD-5583-4ACB-A3DC-EF19C828C334}"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796CD-5583-4ACB-A3DC-EF19C828C334}" type="datetimeFigureOut">
              <a:rPr lang="en-US" smtClean="0"/>
              <a:pPr/>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8796CD-5583-4ACB-A3DC-EF19C828C334}"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796CD-5583-4ACB-A3DC-EF19C828C334}" type="datetimeFigureOut">
              <a:rPr lang="en-US" smtClean="0"/>
              <a:pPr/>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796CD-5583-4ACB-A3DC-EF19C828C334}" type="datetimeFigureOut">
              <a:rPr lang="en-US" smtClean="0"/>
              <a:pPr/>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796CD-5583-4ACB-A3DC-EF19C828C334}" type="datetimeFigureOut">
              <a:rPr lang="en-US" smtClean="0"/>
              <a:pPr/>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796CD-5583-4ACB-A3DC-EF19C828C334}"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796CD-5583-4ACB-A3DC-EF19C828C334}" type="datetimeFigureOut">
              <a:rPr lang="en-US" smtClean="0"/>
              <a:pPr/>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DA63A-EC93-4E0D-8D5C-BF66EC007AA6}"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796CD-5583-4ACB-A3DC-EF19C828C334}" type="datetimeFigureOut">
              <a:rPr lang="en-US" smtClean="0"/>
              <a:pPr/>
              <a:t>3/13/2014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DA63A-EC93-4E0D-8D5C-BF66EC007A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16200000" scaled="0"/>
          <a:tileRect/>
        </a:gradFill>
        <a:effectLst/>
      </p:bgPr>
    </p:bg>
    <p:spTree>
      <p:nvGrpSpPr>
        <p:cNvPr id="1" name=""/>
        <p:cNvGrpSpPr/>
        <p:nvPr/>
      </p:nvGrpSpPr>
      <p:grpSpPr>
        <a:xfrm>
          <a:off x="0" y="0"/>
          <a:ext cx="0" cy="0"/>
          <a:chOff x="0" y="0"/>
          <a:chExt cx="0" cy="0"/>
        </a:xfrm>
      </p:grpSpPr>
      <p:pic>
        <p:nvPicPr>
          <p:cNvPr id="10" name="Picture 9" descr="cover depan.jpg"/>
          <p:cNvPicPr>
            <a:picLocks noChangeAspect="1"/>
          </p:cNvPicPr>
          <p:nvPr/>
        </p:nvPicPr>
        <p:blipFill>
          <a:blip r:embed="rId2" cstate="print"/>
          <a:stretch>
            <a:fillRect/>
          </a:stretch>
        </p:blipFill>
        <p:spPr>
          <a:xfrm>
            <a:off x="-285783" y="-33652"/>
            <a:ext cx="9572692" cy="6891652"/>
          </a:xfrm>
          <a:prstGeom prst="rect">
            <a:avLst/>
          </a:prstGeom>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1143000"/>
          </a:xfrm>
        </p:spPr>
        <p:txBody>
          <a:bodyPr>
            <a:noAutofit/>
          </a:bodyPr>
          <a:lstStyle/>
          <a:p>
            <a:r>
              <a:rPr lang="en-US" sz="4800" b="1" dirty="0" err="1" smtClean="0">
                <a:solidFill>
                  <a:srgbClr val="C00000"/>
                </a:solidFill>
                <a:latin typeface="Freehand521 BT" pitchFamily="66" charset="0"/>
              </a:rPr>
              <a:t>Manajemen</a:t>
            </a:r>
            <a:r>
              <a:rPr lang="en-US" sz="4800" b="1" dirty="0" smtClean="0">
                <a:solidFill>
                  <a:srgbClr val="C00000"/>
                </a:solidFill>
                <a:latin typeface="Freehand521 BT" pitchFamily="66" charset="0"/>
              </a:rPr>
              <a:t> </a:t>
            </a:r>
            <a:r>
              <a:rPr lang="en-US" sz="4800" b="1" dirty="0" err="1" smtClean="0">
                <a:solidFill>
                  <a:srgbClr val="C00000"/>
                </a:solidFill>
                <a:latin typeface="Freehand521 BT" pitchFamily="66" charset="0"/>
              </a:rPr>
              <a:t>Produksi</a:t>
            </a:r>
            <a:endParaRPr lang="en-US" sz="4800" b="1" dirty="0">
              <a:solidFill>
                <a:srgbClr val="C00000"/>
              </a:solidFill>
              <a:latin typeface="Freehand521 BT" pitchFamily="66" charset="0"/>
            </a:endParaRPr>
          </a:p>
        </p:txBody>
      </p:sp>
      <p:pic>
        <p:nvPicPr>
          <p:cNvPr id="4" name="Content Placeholder 3" descr="capture-20130505-212233.png"/>
          <p:cNvPicPr>
            <a:picLocks noGrp="1" noChangeAspect="1"/>
          </p:cNvPicPr>
          <p:nvPr>
            <p:ph idx="1"/>
          </p:nvPr>
        </p:nvPicPr>
        <p:blipFill>
          <a:blip r:embed="rId2" cstate="print"/>
          <a:stretch>
            <a:fillRect/>
          </a:stretch>
        </p:blipFill>
        <p:spPr>
          <a:xfrm>
            <a:off x="539552" y="1484784"/>
            <a:ext cx="8138742" cy="4858420"/>
          </a:xfrm>
        </p:spPr>
      </p:pic>
      <p:pic>
        <p:nvPicPr>
          <p:cNvPr id="5" name="Picture 4" descr="images (2).jpg"/>
          <p:cNvPicPr>
            <a:picLocks noChangeAspect="1"/>
          </p:cNvPicPr>
          <p:nvPr/>
        </p:nvPicPr>
        <p:blipFill>
          <a:blip r:embed="rId3" cstate="print"/>
          <a:stretch>
            <a:fillRect/>
          </a:stretch>
        </p:blipFill>
        <p:spPr>
          <a:xfrm>
            <a:off x="6300192" y="1196752"/>
            <a:ext cx="2483768" cy="2901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Straight Arrow Connector 6"/>
          <p:cNvCxnSpPr/>
          <p:nvPr/>
        </p:nvCxnSpPr>
        <p:spPr>
          <a:xfrm rot="5400000" flipH="1" flipV="1">
            <a:off x="4286248" y="3286124"/>
            <a:ext cx="28575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287042" y="2428074"/>
            <a:ext cx="28575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20" y="3101983"/>
            <a:ext cx="8501122" cy="1470025"/>
          </a:xfrm>
        </p:spPr>
        <p:txBody>
          <a:bodyPr>
            <a:noAutofit/>
          </a:bodyPr>
          <a:lstStyle/>
          <a:p>
            <a:r>
              <a:rPr lang="en-US" sz="3600" dirty="0" err="1" smtClean="0"/>
              <a:t>Kami</a:t>
            </a:r>
            <a:r>
              <a:rPr lang="en-US" sz="3600" dirty="0" smtClean="0"/>
              <a:t> </a:t>
            </a:r>
            <a:r>
              <a:rPr lang="en-US" sz="3600" b="1" i="1" dirty="0" err="1" smtClean="0"/>
              <a:t>berkonsentrasi</a:t>
            </a:r>
            <a:r>
              <a:rPr lang="en-US" sz="3600" b="1" i="1" dirty="0" smtClean="0"/>
              <a:t> </a:t>
            </a:r>
            <a:r>
              <a:rPr lang="en-US" sz="3600" b="1" i="1" dirty="0" err="1" smtClean="0"/>
              <a:t>pada</a:t>
            </a:r>
            <a:r>
              <a:rPr lang="en-US" sz="3600" b="1" i="1" dirty="0" smtClean="0"/>
              <a:t> </a:t>
            </a:r>
            <a:r>
              <a:rPr lang="en-US" sz="3600" b="1" i="1" dirty="0" err="1" smtClean="0"/>
              <a:t>pelayanan</a:t>
            </a:r>
            <a:r>
              <a:rPr lang="en-US" sz="3600" dirty="0" smtClean="0"/>
              <a:t>, </a:t>
            </a:r>
            <a:r>
              <a:rPr lang="en-US" sz="3600" dirty="0" err="1" smtClean="0"/>
              <a:t>dimana</a:t>
            </a:r>
            <a:r>
              <a:rPr lang="en-US" sz="3600" dirty="0" smtClean="0"/>
              <a:t> </a:t>
            </a:r>
            <a:r>
              <a:rPr lang="en-US" sz="3600" dirty="0" err="1" smtClean="0"/>
              <a:t>semua</a:t>
            </a:r>
            <a:r>
              <a:rPr lang="en-US" sz="3600" dirty="0" smtClean="0"/>
              <a:t> </a:t>
            </a:r>
            <a:r>
              <a:rPr lang="en-US" sz="3600" dirty="0" err="1" smtClean="0"/>
              <a:t>pekerjaan</a:t>
            </a:r>
            <a:r>
              <a:rPr lang="en-US" sz="3600" dirty="0" smtClean="0"/>
              <a:t> </a:t>
            </a:r>
            <a:r>
              <a:rPr lang="en-US" sz="3600" i="1" dirty="0" err="1" smtClean="0"/>
              <a:t>berdasarkan</a:t>
            </a:r>
            <a:r>
              <a:rPr lang="en-US" sz="3600" i="1" dirty="0" smtClean="0"/>
              <a:t> </a:t>
            </a:r>
            <a:r>
              <a:rPr lang="en-US" sz="3600" i="1" dirty="0" err="1" smtClean="0"/>
              <a:t>pesanan</a:t>
            </a:r>
            <a:r>
              <a:rPr lang="en-US" sz="3600" i="1" dirty="0" smtClean="0"/>
              <a:t>. </a:t>
            </a:r>
            <a:r>
              <a:rPr lang="en-US" sz="3600" dirty="0" smtClean="0"/>
              <a:t/>
            </a:r>
            <a:br>
              <a:rPr lang="en-US" sz="3600" dirty="0" smtClean="0"/>
            </a:br>
            <a:r>
              <a:rPr lang="en-US" sz="3600" dirty="0" err="1" smtClean="0"/>
              <a:t>Ada</a:t>
            </a:r>
            <a:r>
              <a:rPr lang="en-US" sz="3600" dirty="0" smtClean="0"/>
              <a:t> 3 (</a:t>
            </a:r>
            <a:r>
              <a:rPr lang="en-US" sz="3600" dirty="0" err="1" smtClean="0"/>
              <a:t>tiga</a:t>
            </a:r>
            <a:r>
              <a:rPr lang="en-US" sz="3600" dirty="0" smtClean="0"/>
              <a:t>) unit </a:t>
            </a:r>
            <a:r>
              <a:rPr lang="en-US" sz="3600" dirty="0" err="1" smtClean="0"/>
              <a:t>pelayanan</a:t>
            </a:r>
            <a:r>
              <a:rPr lang="en-US" sz="3600" dirty="0" smtClean="0"/>
              <a:t> </a:t>
            </a:r>
            <a:r>
              <a:rPr lang="en-US" sz="3600" dirty="0" err="1" smtClean="0"/>
              <a:t>dan</a:t>
            </a:r>
            <a:r>
              <a:rPr lang="en-US" sz="3600" dirty="0" smtClean="0"/>
              <a:t> </a:t>
            </a:r>
            <a:r>
              <a:rPr lang="en-US" sz="3600" dirty="0" err="1" smtClean="0"/>
              <a:t>produksi</a:t>
            </a:r>
            <a:r>
              <a:rPr lang="en-US" sz="3600" dirty="0" smtClean="0"/>
              <a:t> yang </a:t>
            </a:r>
            <a:r>
              <a:rPr lang="en-US" sz="3600" dirty="0" err="1" smtClean="0"/>
              <a:t>terdiri</a:t>
            </a:r>
            <a:r>
              <a:rPr lang="en-US" sz="3600" dirty="0" smtClean="0"/>
              <a:t> </a:t>
            </a:r>
            <a:r>
              <a:rPr lang="en-US" sz="3600" dirty="0" err="1" smtClean="0"/>
              <a:t>dari</a:t>
            </a:r>
            <a:r>
              <a:rPr lang="en-US" sz="3600" dirty="0" smtClean="0"/>
              <a:t> 3 </a:t>
            </a:r>
            <a:r>
              <a:rPr lang="en-US" sz="3600" dirty="0" err="1" smtClean="0"/>
              <a:t>lokasi</a:t>
            </a:r>
            <a:r>
              <a:rPr lang="en-US" sz="3600" dirty="0" smtClean="0"/>
              <a:t> unit </a:t>
            </a:r>
            <a:r>
              <a:rPr lang="en-US" sz="3600" dirty="0" err="1" smtClean="0"/>
              <a:t>produksi</a:t>
            </a:r>
            <a:r>
              <a:rPr lang="en-US" sz="3600" dirty="0" smtClean="0"/>
              <a:t> </a:t>
            </a:r>
            <a:br>
              <a:rPr lang="en-US" sz="3600" dirty="0" smtClean="0"/>
            </a:br>
            <a:r>
              <a:rPr lang="en-US" sz="3600" dirty="0" smtClean="0"/>
              <a:t>(</a:t>
            </a:r>
            <a:r>
              <a:rPr lang="en-US" sz="3600" dirty="0" err="1" smtClean="0"/>
              <a:t>semua</a:t>
            </a:r>
            <a:r>
              <a:rPr lang="en-US" sz="3600" dirty="0" smtClean="0"/>
              <a:t> </a:t>
            </a:r>
            <a:r>
              <a:rPr lang="en-US" sz="3600" dirty="0" err="1" smtClean="0"/>
              <a:t>milik</a:t>
            </a:r>
            <a:r>
              <a:rPr lang="en-US" sz="3600" dirty="0" smtClean="0"/>
              <a:t> </a:t>
            </a:r>
            <a:r>
              <a:rPr lang="en-US" sz="3600" dirty="0" err="1" smtClean="0"/>
              <a:t>sendiri</a:t>
            </a:r>
            <a:r>
              <a:rPr lang="en-US" sz="3600" dirty="0" smtClean="0"/>
              <a:t>), </a:t>
            </a:r>
            <a:r>
              <a:rPr lang="en-US" sz="3600" dirty="0" err="1" smtClean="0"/>
              <a:t>yaitu</a:t>
            </a:r>
            <a:r>
              <a:rPr lang="en-US" sz="3600" dirty="0" smtClean="0"/>
              <a:t> :</a:t>
            </a:r>
            <a:br>
              <a:rPr lang="en-US" sz="3600" dirty="0" smtClean="0"/>
            </a:br>
            <a:r>
              <a:rPr lang="en-US" sz="3600" dirty="0" err="1" smtClean="0"/>
              <a:t>Percetakan</a:t>
            </a:r>
            <a:r>
              <a:rPr lang="en-US" sz="3600" dirty="0" smtClean="0"/>
              <a:t>, </a:t>
            </a:r>
            <a:r>
              <a:rPr lang="en-US" sz="3600" dirty="0" err="1" smtClean="0"/>
              <a:t>Konveksi</a:t>
            </a:r>
            <a:r>
              <a:rPr lang="en-US" sz="3600" dirty="0" smtClean="0"/>
              <a:t> </a:t>
            </a:r>
            <a:r>
              <a:rPr lang="en-US" sz="3600" dirty="0" err="1" smtClean="0"/>
              <a:t>dan</a:t>
            </a:r>
            <a:r>
              <a:rPr lang="en-US" sz="3600" dirty="0" smtClean="0"/>
              <a:t> </a:t>
            </a:r>
            <a:r>
              <a:rPr lang="en-US" sz="3600" dirty="0" err="1" smtClean="0"/>
              <a:t>Bordir</a:t>
            </a:r>
            <a:r>
              <a:rPr lang="en-US" sz="3600" dirty="0" smtClean="0"/>
              <a:t> </a:t>
            </a:r>
            <a:r>
              <a:rPr lang="en-US" sz="3600" dirty="0" err="1" smtClean="0"/>
              <a:t>Komputer</a:t>
            </a:r>
            <a:endParaRPr lang="en-US" sz="3600" dirty="0"/>
          </a:p>
        </p:txBody>
      </p:sp>
      <p:sp>
        <p:nvSpPr>
          <p:cNvPr id="4" name="Rectangle 3"/>
          <p:cNvSpPr/>
          <p:nvPr/>
        </p:nvSpPr>
        <p:spPr>
          <a:xfrm>
            <a:off x="0" y="571480"/>
            <a:ext cx="9144000" cy="830997"/>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800" b="1" dirty="0" smtClean="0">
                <a:solidFill>
                  <a:srgbClr val="FF0000"/>
                </a:solidFill>
              </a:rPr>
              <a:t>        </a:t>
            </a:r>
            <a:r>
              <a:rPr lang="en-US" sz="4800" b="1" dirty="0" smtClean="0">
                <a:solidFill>
                  <a:srgbClr val="FFFF00"/>
                </a:solidFill>
              </a:rPr>
              <a:t>PRODUKSI &amp; JASA</a:t>
            </a:r>
            <a:endParaRPr lang="en-US" sz="4800" b="1" dirty="0">
              <a:solidFill>
                <a:srgbClr val="FFFF00"/>
              </a:solidFill>
            </a:endParaRPr>
          </a:p>
        </p:txBody>
      </p:sp>
      <p:pic>
        <p:nvPicPr>
          <p:cNvPr id="5" name="Picture 4" descr="logo Company Profile2.jpg"/>
          <p:cNvPicPr>
            <a:picLocks noChangeAspect="1"/>
          </p:cNvPicPr>
          <p:nvPr/>
        </p:nvPicPr>
        <p:blipFill>
          <a:blip r:embed="rId3" cstate="print"/>
          <a:stretch>
            <a:fillRect/>
          </a:stretch>
        </p:blipFill>
        <p:spPr>
          <a:xfrm>
            <a:off x="7308304" y="404664"/>
            <a:ext cx="1116471" cy="118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descr="Company Profile2brs.jpg"/>
          <p:cNvPicPr>
            <a:picLocks noChangeAspect="1"/>
          </p:cNvPicPr>
          <p:nvPr/>
        </p:nvPicPr>
        <p:blipFill>
          <a:blip r:embed="rId3" cstate="print"/>
          <a:stretch>
            <a:fillRect/>
          </a:stretch>
        </p:blipFill>
        <p:spPr>
          <a:xfrm>
            <a:off x="571471" y="3500438"/>
            <a:ext cx="3714776" cy="278608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500034" y="642918"/>
            <a:ext cx="4429156" cy="1285883"/>
          </a:xfrm>
        </p:spPr>
        <p:style>
          <a:lnRef idx="0">
            <a:schemeClr val="accent4"/>
          </a:lnRef>
          <a:fillRef idx="3">
            <a:schemeClr val="accent4"/>
          </a:fillRef>
          <a:effectRef idx="3">
            <a:schemeClr val="accent4"/>
          </a:effectRef>
          <a:fontRef idx="minor">
            <a:schemeClr val="lt1"/>
          </a:fontRef>
        </p:style>
        <p:txBody>
          <a:bodyPr>
            <a:normAutofit/>
          </a:bodyPr>
          <a:lstStyle/>
          <a:p>
            <a:r>
              <a:rPr lang="en-US" sz="5400" b="1" dirty="0" smtClean="0">
                <a:solidFill>
                  <a:srgbClr val="FFFF00"/>
                </a:solidFill>
              </a:rPr>
              <a:t>PERCETAKAN</a:t>
            </a:r>
            <a:endParaRPr lang="en-US" sz="5400" b="1" dirty="0">
              <a:solidFill>
                <a:srgbClr val="FFFF00"/>
              </a:solidFill>
            </a:endParaRPr>
          </a:p>
        </p:txBody>
      </p:sp>
      <p:sp>
        <p:nvSpPr>
          <p:cNvPr id="4" name="Rectangle 3"/>
          <p:cNvSpPr/>
          <p:nvPr/>
        </p:nvSpPr>
        <p:spPr>
          <a:xfrm>
            <a:off x="3286116" y="3500438"/>
            <a:ext cx="5214974" cy="2677656"/>
          </a:xfrm>
          <a:prstGeom prst="rect">
            <a:avLst/>
          </a:prstGeom>
        </p:spPr>
        <p:txBody>
          <a:bodyPr wrap="square">
            <a:spAutoFit/>
          </a:bodyPr>
          <a:lstStyle/>
          <a:p>
            <a:pPr algn="r"/>
            <a:r>
              <a:rPr lang="en-US" sz="2800" dirty="0" err="1" smtClean="0"/>
              <a:t>Cetakan</a:t>
            </a:r>
            <a:r>
              <a:rPr lang="en-US" sz="2800" dirty="0" smtClean="0"/>
              <a:t> media </a:t>
            </a:r>
            <a:r>
              <a:rPr lang="en-US" sz="2800" dirty="0" err="1" smtClean="0"/>
              <a:t>kertas</a:t>
            </a:r>
            <a:r>
              <a:rPr lang="en-US" sz="2800" dirty="0" smtClean="0"/>
              <a:t> </a:t>
            </a:r>
          </a:p>
          <a:p>
            <a:pPr algn="r"/>
            <a:r>
              <a:rPr lang="en-US" sz="2800" dirty="0" smtClean="0"/>
              <a:t>  </a:t>
            </a:r>
            <a:r>
              <a:rPr lang="en-US" sz="2800" dirty="0" err="1" smtClean="0"/>
              <a:t>menggunakan</a:t>
            </a:r>
            <a:r>
              <a:rPr lang="en-US" sz="2800" dirty="0" smtClean="0"/>
              <a:t> </a:t>
            </a:r>
            <a:r>
              <a:rPr lang="en-US" sz="2800" dirty="0" err="1" smtClean="0"/>
              <a:t>mesin</a:t>
            </a:r>
            <a:r>
              <a:rPr lang="en-US" sz="2800" dirty="0" smtClean="0"/>
              <a:t> </a:t>
            </a:r>
            <a:r>
              <a:rPr lang="en-US" sz="2800" dirty="0" err="1" smtClean="0"/>
              <a:t>cetak</a:t>
            </a:r>
            <a:r>
              <a:rPr lang="en-US" sz="2800" dirty="0" smtClean="0"/>
              <a:t> </a:t>
            </a:r>
            <a:r>
              <a:rPr lang="en-US" sz="2800" dirty="0" err="1" smtClean="0"/>
              <a:t>sparatie</a:t>
            </a:r>
            <a:r>
              <a:rPr lang="en-US" sz="2800" dirty="0" smtClean="0"/>
              <a:t> </a:t>
            </a:r>
          </a:p>
          <a:p>
            <a:pPr algn="r"/>
            <a:r>
              <a:rPr lang="en-US" sz="2800" dirty="0" smtClean="0"/>
              <a:t>  </a:t>
            </a:r>
            <a:r>
              <a:rPr lang="en-US" sz="2800" dirty="0" err="1" smtClean="0"/>
              <a:t>dengan</a:t>
            </a:r>
            <a:r>
              <a:rPr lang="en-US" sz="2800" dirty="0" smtClean="0"/>
              <a:t> out put </a:t>
            </a:r>
            <a:r>
              <a:rPr lang="en-US" sz="2800" dirty="0" err="1" smtClean="0"/>
              <a:t>berupa</a:t>
            </a:r>
            <a:r>
              <a:rPr lang="en-US" sz="2800" dirty="0" smtClean="0"/>
              <a:t> </a:t>
            </a:r>
          </a:p>
          <a:p>
            <a:pPr algn="r"/>
            <a:r>
              <a:rPr lang="en-US" sz="2800" b="1" i="1" dirty="0" smtClean="0">
                <a:solidFill>
                  <a:srgbClr val="0070C0"/>
                </a:solidFill>
              </a:rPr>
              <a:t>BROSUR, Flyer, </a:t>
            </a:r>
            <a:r>
              <a:rPr lang="en-US" sz="2800" b="1" i="1" dirty="0" err="1" smtClean="0">
                <a:solidFill>
                  <a:srgbClr val="0070C0"/>
                </a:solidFill>
              </a:rPr>
              <a:t>Buku</a:t>
            </a:r>
            <a:r>
              <a:rPr lang="en-US" sz="2800" b="1" i="1" dirty="0" smtClean="0">
                <a:solidFill>
                  <a:srgbClr val="0070C0"/>
                </a:solidFill>
              </a:rPr>
              <a:t>, </a:t>
            </a:r>
          </a:p>
          <a:p>
            <a:pPr algn="r"/>
            <a:r>
              <a:rPr lang="en-US" sz="2800" b="1" i="1" dirty="0" smtClean="0">
                <a:solidFill>
                  <a:srgbClr val="0070C0"/>
                </a:solidFill>
              </a:rPr>
              <a:t>  Leaflet</a:t>
            </a:r>
            <a:r>
              <a:rPr lang="en-US" sz="2800" dirty="0" smtClean="0"/>
              <a:t>, </a:t>
            </a:r>
            <a:r>
              <a:rPr lang="en-US" sz="2800" dirty="0" err="1" smtClean="0"/>
              <a:t>dll</a:t>
            </a:r>
            <a:endParaRPr lang="en-US" sz="2800" dirty="0"/>
          </a:p>
        </p:txBody>
      </p:sp>
      <p:pic>
        <p:nvPicPr>
          <p:cNvPr id="17410" name="Picture 2"/>
          <p:cNvPicPr>
            <a:picLocks noChangeAspect="1" noChangeArrowheads="1"/>
          </p:cNvPicPr>
          <p:nvPr/>
        </p:nvPicPr>
        <p:blipFill>
          <a:blip r:embed="rId4" cstate="print"/>
          <a:srcRect/>
          <a:stretch>
            <a:fillRect/>
          </a:stretch>
        </p:blipFill>
        <p:spPr bwMode="auto">
          <a:xfrm>
            <a:off x="5214942" y="620697"/>
            <a:ext cx="3245011" cy="2379675"/>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7686" y="571480"/>
            <a:ext cx="4286280" cy="1071570"/>
          </a:xfrm>
        </p:spPr>
        <p:style>
          <a:lnRef idx="3">
            <a:schemeClr val="lt1"/>
          </a:lnRef>
          <a:fillRef idx="1">
            <a:schemeClr val="accent3"/>
          </a:fillRef>
          <a:effectRef idx="1">
            <a:schemeClr val="accent3"/>
          </a:effectRef>
          <a:fontRef idx="minor">
            <a:schemeClr val="lt1"/>
          </a:fontRef>
        </p:style>
        <p:txBody>
          <a:bodyPr/>
          <a:lstStyle/>
          <a:p>
            <a:r>
              <a:rPr lang="en-US" b="1" dirty="0" smtClean="0"/>
              <a:t>KONVEKSI</a:t>
            </a:r>
            <a:endParaRPr lang="en-US" b="1" dirty="0"/>
          </a:p>
        </p:txBody>
      </p:sp>
      <p:pic>
        <p:nvPicPr>
          <p:cNvPr id="18434" name="Picture 2"/>
          <p:cNvPicPr>
            <a:picLocks noChangeAspect="1" noChangeArrowheads="1"/>
          </p:cNvPicPr>
          <p:nvPr/>
        </p:nvPicPr>
        <p:blipFill>
          <a:blip r:embed="rId3" cstate="print"/>
          <a:srcRect/>
          <a:stretch>
            <a:fillRect/>
          </a:stretch>
        </p:blipFill>
        <p:spPr bwMode="auto">
          <a:xfrm>
            <a:off x="428595" y="428604"/>
            <a:ext cx="3802927" cy="2786082"/>
          </a:xfrm>
          <a:prstGeom prst="rect">
            <a:avLst/>
          </a:prstGeom>
          <a:ln>
            <a:noFill/>
          </a:ln>
          <a:effectLst>
            <a:softEdge rad="112500"/>
          </a:effectLst>
        </p:spPr>
      </p:pic>
      <p:sp>
        <p:nvSpPr>
          <p:cNvPr id="9" name="Rectangle 8"/>
          <p:cNvSpPr/>
          <p:nvPr/>
        </p:nvSpPr>
        <p:spPr>
          <a:xfrm>
            <a:off x="323528" y="3501008"/>
            <a:ext cx="5000660" cy="2862322"/>
          </a:xfrm>
          <a:prstGeom prst="rect">
            <a:avLst/>
          </a:prstGeom>
        </p:spPr>
        <p:txBody>
          <a:bodyPr wrap="square">
            <a:spAutoFit/>
          </a:bodyPr>
          <a:lstStyle/>
          <a:p>
            <a:r>
              <a:rPr lang="sv-SE" sz="3600" b="1" i="1" dirty="0" smtClean="0">
                <a:solidFill>
                  <a:srgbClr val="FF0000"/>
                </a:solidFill>
              </a:rPr>
              <a:t>Dengan out put berupa </a:t>
            </a:r>
          </a:p>
          <a:p>
            <a:pPr>
              <a:buFont typeface="Wingdings" pitchFamily="2" charset="2"/>
              <a:buChar char="q"/>
            </a:pPr>
            <a:r>
              <a:rPr lang="sv-SE" sz="3600" dirty="0" smtClean="0"/>
              <a:t>Kaos</a:t>
            </a:r>
          </a:p>
          <a:p>
            <a:pPr>
              <a:buFont typeface="Wingdings" pitchFamily="2" charset="2"/>
              <a:buChar char="q"/>
            </a:pPr>
            <a:r>
              <a:rPr lang="sv-SE" sz="3600" dirty="0" smtClean="0"/>
              <a:t>Kemeja </a:t>
            </a:r>
          </a:p>
          <a:p>
            <a:pPr>
              <a:buFont typeface="Wingdings" pitchFamily="2" charset="2"/>
              <a:buChar char="q"/>
            </a:pPr>
            <a:r>
              <a:rPr lang="sv-SE" sz="3600" dirty="0" smtClean="0"/>
              <a:t>Celana (PDH / PDL)</a:t>
            </a:r>
          </a:p>
          <a:p>
            <a:pPr>
              <a:buFont typeface="Wingdings" pitchFamily="2" charset="2"/>
              <a:buChar char="q"/>
            </a:pPr>
            <a:r>
              <a:rPr lang="sv-SE" sz="3600" dirty="0" smtClean="0"/>
              <a:t>dll</a:t>
            </a:r>
            <a:endParaRPr lang="en-US" sz="3600" dirty="0"/>
          </a:p>
        </p:txBody>
      </p:sp>
      <p:pic>
        <p:nvPicPr>
          <p:cNvPr id="7" name="Picture 6" descr="Indokarya.jpg"/>
          <p:cNvPicPr>
            <a:picLocks noChangeAspect="1"/>
          </p:cNvPicPr>
          <p:nvPr/>
        </p:nvPicPr>
        <p:blipFill>
          <a:blip r:embed="rId4" cstate="print"/>
          <a:stretch>
            <a:fillRect/>
          </a:stretch>
        </p:blipFill>
        <p:spPr>
          <a:xfrm>
            <a:off x="5072066" y="2571744"/>
            <a:ext cx="3486346" cy="39959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428596" y="428604"/>
            <a:ext cx="3604373" cy="2643207"/>
          </a:xfrm>
          <a:prstGeom prst="rect">
            <a:avLst/>
          </a:prstGeom>
          <a:ln>
            <a:noFill/>
          </a:ln>
          <a:effectLst>
            <a:softEdge rad="112500"/>
          </a:effectLst>
        </p:spPr>
      </p:pic>
      <p:sp>
        <p:nvSpPr>
          <p:cNvPr id="2" name="Title 1"/>
          <p:cNvSpPr>
            <a:spLocks noGrp="1"/>
          </p:cNvSpPr>
          <p:nvPr>
            <p:ph type="title"/>
          </p:nvPr>
        </p:nvSpPr>
        <p:spPr>
          <a:xfrm>
            <a:off x="3779912" y="836712"/>
            <a:ext cx="4829180" cy="1143000"/>
          </a:xfrm>
          <a:solidFill>
            <a:srgbClr val="FF0000"/>
          </a:solidFill>
        </p:spPr>
        <p:style>
          <a:lnRef idx="0">
            <a:schemeClr val="accent6"/>
          </a:lnRef>
          <a:fillRef idx="3">
            <a:schemeClr val="accent6"/>
          </a:fillRef>
          <a:effectRef idx="3">
            <a:schemeClr val="accent6"/>
          </a:effectRef>
          <a:fontRef idx="minor">
            <a:schemeClr val="lt1"/>
          </a:fontRef>
        </p:style>
        <p:txBody>
          <a:bodyPr/>
          <a:lstStyle/>
          <a:p>
            <a:r>
              <a:rPr lang="en-US" b="1" dirty="0" smtClean="0"/>
              <a:t>BORDIR KOMPUTER</a:t>
            </a:r>
            <a:endParaRPr lang="en-US" b="1" dirty="0"/>
          </a:p>
        </p:txBody>
      </p:sp>
      <p:pic>
        <p:nvPicPr>
          <p:cNvPr id="7" name="Content Placeholder 6" descr="Company Profile2BRDR.jpg"/>
          <p:cNvPicPr>
            <a:picLocks noGrp="1" noChangeAspect="1"/>
          </p:cNvPicPr>
          <p:nvPr>
            <p:ph idx="1"/>
          </p:nvPr>
        </p:nvPicPr>
        <p:blipFill>
          <a:blip r:embed="rId3" cstate="print"/>
          <a:stretch>
            <a:fillRect/>
          </a:stretch>
        </p:blipFill>
        <p:spPr>
          <a:xfrm>
            <a:off x="4071934" y="3143248"/>
            <a:ext cx="4696277" cy="2981115"/>
          </a:xfrm>
        </p:spPr>
      </p:pic>
      <p:sp>
        <p:nvSpPr>
          <p:cNvPr id="4" name="Rectangle 3"/>
          <p:cNvSpPr/>
          <p:nvPr/>
        </p:nvSpPr>
        <p:spPr>
          <a:xfrm>
            <a:off x="500034" y="3429000"/>
            <a:ext cx="4572000" cy="3108543"/>
          </a:xfrm>
          <a:prstGeom prst="rect">
            <a:avLst/>
          </a:prstGeom>
        </p:spPr>
        <p:txBody>
          <a:bodyPr>
            <a:spAutoFit/>
          </a:bodyPr>
          <a:lstStyle/>
          <a:p>
            <a:r>
              <a:rPr lang="en-US" sz="2800" dirty="0" err="1" smtClean="0"/>
              <a:t>Dengan</a:t>
            </a:r>
            <a:r>
              <a:rPr lang="en-US" sz="2800" dirty="0" smtClean="0"/>
              <a:t> out put </a:t>
            </a:r>
            <a:r>
              <a:rPr lang="en-US" sz="2800" dirty="0" err="1" smtClean="0"/>
              <a:t>berupa</a:t>
            </a:r>
            <a:r>
              <a:rPr lang="en-US" sz="2800" dirty="0" smtClean="0"/>
              <a:t> </a:t>
            </a:r>
          </a:p>
          <a:p>
            <a:r>
              <a:rPr lang="en-US" sz="2800" dirty="0" smtClean="0"/>
              <a:t>Badge </a:t>
            </a:r>
            <a:r>
              <a:rPr lang="en-US" sz="2800" dirty="0" err="1" smtClean="0"/>
              <a:t>atau</a:t>
            </a:r>
            <a:r>
              <a:rPr lang="en-US" sz="2800" dirty="0" smtClean="0"/>
              <a:t> </a:t>
            </a:r>
            <a:r>
              <a:rPr lang="en-US" sz="2800" dirty="0" err="1" smtClean="0"/>
              <a:t>Bordir</a:t>
            </a:r>
            <a:r>
              <a:rPr lang="en-US" sz="2800" dirty="0" smtClean="0"/>
              <a:t> </a:t>
            </a:r>
          </a:p>
          <a:p>
            <a:r>
              <a:rPr lang="en-US" sz="2800" dirty="0" err="1" smtClean="0"/>
              <a:t>langsung</a:t>
            </a:r>
            <a:r>
              <a:rPr lang="en-US" sz="2800" dirty="0" smtClean="0"/>
              <a:t> </a:t>
            </a:r>
            <a:r>
              <a:rPr lang="en-US" sz="2800" dirty="0" err="1" smtClean="0"/>
              <a:t>pada</a:t>
            </a:r>
            <a:r>
              <a:rPr lang="en-US" sz="2800" dirty="0" smtClean="0"/>
              <a:t> </a:t>
            </a:r>
            <a:r>
              <a:rPr lang="en-US" sz="2800" dirty="0" err="1" smtClean="0"/>
              <a:t>bahan</a:t>
            </a:r>
            <a:r>
              <a:rPr lang="en-US" sz="2800" dirty="0" smtClean="0"/>
              <a:t>,</a:t>
            </a:r>
          </a:p>
          <a:p>
            <a:r>
              <a:rPr lang="en-US" sz="2800" dirty="0" err="1" smtClean="0"/>
              <a:t>seperti</a:t>
            </a:r>
            <a:r>
              <a:rPr lang="en-US" sz="2800" dirty="0" smtClean="0"/>
              <a:t> </a:t>
            </a:r>
            <a:r>
              <a:rPr lang="en-US" sz="2800" dirty="0" err="1" smtClean="0"/>
              <a:t>pada</a:t>
            </a:r>
            <a:r>
              <a:rPr lang="en-US" sz="2800" dirty="0" smtClean="0"/>
              <a:t> </a:t>
            </a:r>
            <a:r>
              <a:rPr lang="en-US" sz="2800" dirty="0" err="1" smtClean="0"/>
              <a:t>kemeja</a:t>
            </a:r>
            <a:r>
              <a:rPr lang="en-US" sz="2800" dirty="0" smtClean="0"/>
              <a:t>, </a:t>
            </a:r>
          </a:p>
          <a:p>
            <a:r>
              <a:rPr lang="en-US" sz="2800" dirty="0" err="1" smtClean="0"/>
              <a:t>pada</a:t>
            </a:r>
            <a:r>
              <a:rPr lang="en-US" sz="2800" dirty="0" smtClean="0"/>
              <a:t> </a:t>
            </a:r>
            <a:r>
              <a:rPr lang="en-US" sz="2800" dirty="0" err="1" smtClean="0"/>
              <a:t>kaos</a:t>
            </a:r>
            <a:r>
              <a:rPr lang="en-US" sz="2800" dirty="0" smtClean="0"/>
              <a:t>, </a:t>
            </a:r>
            <a:r>
              <a:rPr lang="en-US" sz="2800" dirty="0" err="1" smtClean="0"/>
              <a:t>topi</a:t>
            </a:r>
            <a:r>
              <a:rPr lang="en-US" sz="2800" dirty="0" smtClean="0"/>
              <a:t>, </a:t>
            </a:r>
            <a:r>
              <a:rPr lang="en-US" sz="2800" dirty="0" err="1" smtClean="0"/>
              <a:t>pada</a:t>
            </a:r>
            <a:r>
              <a:rPr lang="en-US" sz="2800" dirty="0" smtClean="0"/>
              <a:t> </a:t>
            </a:r>
          </a:p>
          <a:p>
            <a:r>
              <a:rPr lang="en-US" sz="2800" dirty="0" err="1" smtClean="0"/>
              <a:t>jaket</a:t>
            </a:r>
            <a:r>
              <a:rPr lang="en-US" sz="2800" dirty="0" smtClean="0"/>
              <a:t> </a:t>
            </a:r>
          </a:p>
          <a:p>
            <a:r>
              <a:rPr lang="en-US" sz="2800" dirty="0" err="1" smtClean="0"/>
              <a:t>atau</a:t>
            </a:r>
            <a:r>
              <a:rPr lang="en-US" sz="2800" dirty="0" smtClean="0"/>
              <a:t> </a:t>
            </a:r>
            <a:r>
              <a:rPr lang="en-US" sz="2800" dirty="0" err="1" smtClean="0"/>
              <a:t>bahan</a:t>
            </a:r>
            <a:r>
              <a:rPr lang="en-US" sz="2800" dirty="0" smtClean="0"/>
              <a:t> </a:t>
            </a:r>
            <a:r>
              <a:rPr lang="en-US" sz="2800" dirty="0" err="1" smtClean="0"/>
              <a:t>lainnya</a:t>
            </a:r>
            <a:r>
              <a:rPr lang="en-US" sz="2800" dirty="0" smtClean="0"/>
              <a:t>.</a:t>
            </a:r>
            <a:endParaRPr lang="en-US" sz="2800" dirty="0"/>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NY DATA.jpg"/>
          <p:cNvPicPr>
            <a:picLocks noChangeAspect="1"/>
          </p:cNvPicPr>
          <p:nvPr/>
        </p:nvPicPr>
        <p:blipFill>
          <a:blip r:embed="rId2" cstate="print"/>
          <a:stretch>
            <a:fillRect/>
          </a:stretch>
        </p:blipFill>
        <p:spPr>
          <a:xfrm>
            <a:off x="830184" y="1071546"/>
            <a:ext cx="7710408" cy="4857784"/>
          </a:xfrm>
          <a:prstGeom prst="rect">
            <a:avLst/>
          </a:prstGeom>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ny Profile2 PETA.jpg"/>
          <p:cNvPicPr>
            <a:picLocks noChangeAspect="1"/>
          </p:cNvPicPr>
          <p:nvPr/>
        </p:nvPicPr>
        <p:blipFill>
          <a:blip r:embed="rId2" cstate="print"/>
          <a:stretch>
            <a:fillRect/>
          </a:stretch>
        </p:blipFill>
        <p:spPr>
          <a:xfrm>
            <a:off x="319420" y="1071546"/>
            <a:ext cx="8505160" cy="4714908"/>
          </a:xfrm>
          <a:prstGeom prst="rect">
            <a:avLst/>
          </a:prstGeom>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857224" y="2500306"/>
            <a:ext cx="7572428" cy="2585323"/>
          </a:xfrm>
          <a:prstGeom prst="rect">
            <a:avLst/>
          </a:prstGeom>
          <a:noFill/>
        </p:spPr>
        <p:txBody>
          <a:bodyPr wrap="square" rtlCol="0">
            <a:spAutoFit/>
          </a:bodyPr>
          <a:lstStyle/>
          <a:p>
            <a:pPr algn="r"/>
            <a:r>
              <a:rPr lang="en-US" sz="5400" b="1" i="1" dirty="0" smtClean="0"/>
              <a:t>SELAMAT </a:t>
            </a:r>
          </a:p>
          <a:p>
            <a:pPr algn="r"/>
            <a:r>
              <a:rPr lang="en-US" sz="5400" b="1" i="1" dirty="0" smtClean="0"/>
              <a:t>BERMITRA </a:t>
            </a:r>
          </a:p>
          <a:p>
            <a:pPr algn="r"/>
            <a:r>
              <a:rPr lang="en-US" sz="5400" b="1" i="1" dirty="0" smtClean="0"/>
              <a:t>DENGAN KAMI</a:t>
            </a:r>
          </a:p>
        </p:txBody>
      </p:sp>
      <p:pic>
        <p:nvPicPr>
          <p:cNvPr id="3" name="Picture 2" descr="bijak.jpg"/>
          <p:cNvPicPr>
            <a:picLocks noChangeAspect="1"/>
          </p:cNvPicPr>
          <p:nvPr/>
        </p:nvPicPr>
        <p:blipFill>
          <a:blip r:embed="rId3" cstate="print"/>
          <a:stretch>
            <a:fillRect/>
          </a:stretch>
        </p:blipFill>
        <p:spPr>
          <a:xfrm>
            <a:off x="571472" y="642918"/>
            <a:ext cx="3312938" cy="378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642910" y="5035648"/>
            <a:ext cx="7715304"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7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CV. FIRDILLA ZENAF</a:t>
            </a:r>
            <a:endParaRPr lang="en-US" sz="7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bijak.jpg"/>
          <p:cNvPicPr>
            <a:picLocks noChangeAspect="1"/>
          </p:cNvPicPr>
          <p:nvPr/>
        </p:nvPicPr>
        <p:blipFill>
          <a:blip r:embed="rId3" cstate="print"/>
          <a:stretch>
            <a:fillRect/>
          </a:stretch>
        </p:blipFill>
        <p:spPr>
          <a:xfrm rot="21108790">
            <a:off x="720609" y="502319"/>
            <a:ext cx="3312938" cy="378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28596" y="3967183"/>
            <a:ext cx="8286808" cy="2462213"/>
          </a:xfrm>
          <a:prstGeom prst="rect">
            <a:avLst/>
          </a:prstGeom>
        </p:spPr>
        <p:txBody>
          <a:bodyPr wrap="square">
            <a:spAutoFit/>
          </a:bodyPr>
          <a:lstStyle/>
          <a:p>
            <a:r>
              <a:rPr lang="en-US" sz="2200" b="1" dirty="0" smtClean="0"/>
              <a:t>CV. </a:t>
            </a:r>
            <a:r>
              <a:rPr lang="en-US" sz="2200" b="1" dirty="0" err="1" smtClean="0"/>
              <a:t>Firdilla</a:t>
            </a:r>
            <a:r>
              <a:rPr lang="en-US" sz="2200" b="1" dirty="0" smtClean="0"/>
              <a:t> </a:t>
            </a:r>
            <a:r>
              <a:rPr lang="en-US" sz="2200" b="1" dirty="0" err="1" smtClean="0"/>
              <a:t>Zenaf</a:t>
            </a:r>
            <a:r>
              <a:rPr lang="en-US" sz="2200" b="1" dirty="0" smtClean="0"/>
              <a:t> </a:t>
            </a:r>
            <a:r>
              <a:rPr lang="en-US" sz="2200" dirty="0" err="1" smtClean="0"/>
              <a:t>adalah</a:t>
            </a:r>
            <a:r>
              <a:rPr lang="en-US" sz="2200" dirty="0" smtClean="0"/>
              <a:t> </a:t>
            </a:r>
            <a:r>
              <a:rPr lang="en-US" sz="2200" dirty="0" err="1" smtClean="0"/>
              <a:t>perusahaan</a:t>
            </a:r>
            <a:r>
              <a:rPr lang="en-US" sz="2200" dirty="0" smtClean="0"/>
              <a:t> yang </a:t>
            </a:r>
            <a:r>
              <a:rPr lang="en-US" sz="2200" dirty="0" err="1" smtClean="0"/>
              <a:t>bergerak</a:t>
            </a:r>
            <a:r>
              <a:rPr lang="en-US" sz="2200" dirty="0" smtClean="0"/>
              <a:t> </a:t>
            </a:r>
            <a:r>
              <a:rPr lang="en-US" sz="2200" dirty="0" err="1" smtClean="0"/>
              <a:t>dalam</a:t>
            </a:r>
            <a:r>
              <a:rPr lang="en-US" sz="2200" dirty="0" smtClean="0"/>
              <a:t> </a:t>
            </a:r>
            <a:r>
              <a:rPr lang="en-US" sz="2200" dirty="0" err="1" smtClean="0"/>
              <a:t>bidang</a:t>
            </a:r>
            <a:r>
              <a:rPr lang="en-US" sz="2200" dirty="0" smtClean="0"/>
              <a:t> </a:t>
            </a:r>
          </a:p>
          <a:p>
            <a:r>
              <a:rPr lang="en-US" sz="2200" b="1" i="1" dirty="0" err="1" smtClean="0">
                <a:solidFill>
                  <a:srgbClr val="FF0000"/>
                </a:solidFill>
              </a:rPr>
              <a:t>Percetakan</a:t>
            </a:r>
            <a:r>
              <a:rPr lang="en-US" sz="2200" b="1" i="1" dirty="0" smtClean="0">
                <a:solidFill>
                  <a:srgbClr val="FF0000"/>
                </a:solidFill>
              </a:rPr>
              <a:t>, </a:t>
            </a:r>
            <a:r>
              <a:rPr lang="en-US" sz="2200" b="1" i="1" dirty="0" err="1" smtClean="0">
                <a:solidFill>
                  <a:srgbClr val="FF0000"/>
                </a:solidFill>
              </a:rPr>
              <a:t>Konveksi</a:t>
            </a:r>
            <a:r>
              <a:rPr lang="en-US" sz="2200" b="1" i="1" dirty="0" smtClean="0">
                <a:solidFill>
                  <a:srgbClr val="FF0000"/>
                </a:solidFill>
              </a:rPr>
              <a:t> </a:t>
            </a:r>
            <a:r>
              <a:rPr lang="en-US" sz="2200" b="1" i="1" dirty="0" err="1" smtClean="0">
                <a:solidFill>
                  <a:srgbClr val="FF0000"/>
                </a:solidFill>
              </a:rPr>
              <a:t>dan</a:t>
            </a:r>
            <a:r>
              <a:rPr lang="en-US" sz="2200" b="1" i="1" dirty="0" smtClean="0">
                <a:solidFill>
                  <a:srgbClr val="FF0000"/>
                </a:solidFill>
              </a:rPr>
              <a:t> </a:t>
            </a:r>
            <a:r>
              <a:rPr lang="en-US" sz="2200" b="1" i="1" dirty="0" err="1" smtClean="0">
                <a:solidFill>
                  <a:srgbClr val="FF0000"/>
                </a:solidFill>
              </a:rPr>
              <a:t>Bordir</a:t>
            </a:r>
            <a:r>
              <a:rPr lang="en-US" sz="2200" b="1" i="1" dirty="0" smtClean="0">
                <a:solidFill>
                  <a:srgbClr val="FF0000"/>
                </a:solidFill>
              </a:rPr>
              <a:t> </a:t>
            </a:r>
            <a:r>
              <a:rPr lang="en-US" sz="2200" b="1" i="1" dirty="0" err="1" smtClean="0">
                <a:solidFill>
                  <a:srgbClr val="FF0000"/>
                </a:solidFill>
              </a:rPr>
              <a:t>Komputer</a:t>
            </a:r>
            <a:r>
              <a:rPr lang="en-US" sz="2200" b="1" i="1" dirty="0" smtClean="0">
                <a:solidFill>
                  <a:srgbClr val="FF0000"/>
                </a:solidFill>
              </a:rPr>
              <a:t>. </a:t>
            </a:r>
          </a:p>
          <a:p>
            <a:r>
              <a:rPr lang="en-US" sz="2200" dirty="0" err="1" smtClean="0"/>
              <a:t>Dirintis</a:t>
            </a:r>
            <a:r>
              <a:rPr lang="en-US" sz="2200" dirty="0" smtClean="0"/>
              <a:t>  </a:t>
            </a:r>
            <a:r>
              <a:rPr lang="en-US" sz="2200" dirty="0" err="1" smtClean="0"/>
              <a:t>pada</a:t>
            </a:r>
            <a:r>
              <a:rPr lang="en-US" sz="2200" dirty="0" smtClean="0"/>
              <a:t> </a:t>
            </a:r>
            <a:r>
              <a:rPr lang="en-US" sz="2200" dirty="0" err="1" smtClean="0"/>
              <a:t>tahun</a:t>
            </a:r>
            <a:r>
              <a:rPr lang="en-US" sz="2200" dirty="0" smtClean="0"/>
              <a:t> 1997 </a:t>
            </a:r>
            <a:r>
              <a:rPr lang="en-US" sz="2200" dirty="0" err="1" smtClean="0"/>
              <a:t>dan</a:t>
            </a:r>
            <a:r>
              <a:rPr lang="en-US" sz="2200" dirty="0" smtClean="0"/>
              <a:t> </a:t>
            </a:r>
            <a:r>
              <a:rPr lang="en-US" sz="2200" dirty="0" err="1" smtClean="0"/>
              <a:t>dikukuhkan</a:t>
            </a:r>
            <a:r>
              <a:rPr lang="en-US" sz="2200" dirty="0" smtClean="0"/>
              <a:t> </a:t>
            </a:r>
            <a:r>
              <a:rPr lang="en-US" sz="2200" dirty="0" err="1" smtClean="0"/>
              <a:t>sebagai</a:t>
            </a:r>
            <a:r>
              <a:rPr lang="en-US" sz="2200" dirty="0" smtClean="0"/>
              <a:t> </a:t>
            </a:r>
            <a:r>
              <a:rPr lang="en-US" sz="2200" dirty="0" err="1" smtClean="0"/>
              <a:t>badan</a:t>
            </a:r>
            <a:r>
              <a:rPr lang="en-US" sz="2200" dirty="0" smtClean="0"/>
              <a:t> </a:t>
            </a:r>
            <a:r>
              <a:rPr lang="en-US" sz="2200" dirty="0" err="1" smtClean="0"/>
              <a:t>hukum</a:t>
            </a:r>
            <a:r>
              <a:rPr lang="en-US" sz="2200" dirty="0" smtClean="0"/>
              <a:t> </a:t>
            </a:r>
          </a:p>
          <a:p>
            <a:r>
              <a:rPr lang="en-US" sz="2200" dirty="0" err="1" smtClean="0"/>
              <a:t>berbentuk</a:t>
            </a:r>
            <a:r>
              <a:rPr lang="en-US" sz="2200" dirty="0" smtClean="0"/>
              <a:t> CV </a:t>
            </a:r>
            <a:r>
              <a:rPr lang="en-US" sz="2200" dirty="0" err="1" smtClean="0"/>
              <a:t>pada</a:t>
            </a:r>
            <a:r>
              <a:rPr lang="en-US" sz="2200" dirty="0" smtClean="0"/>
              <a:t> </a:t>
            </a:r>
            <a:r>
              <a:rPr lang="en-US" sz="2200" dirty="0" err="1" smtClean="0"/>
              <a:t>tanggal</a:t>
            </a:r>
            <a:r>
              <a:rPr lang="en-US" sz="2200" dirty="0" smtClean="0"/>
              <a:t> 7 </a:t>
            </a:r>
            <a:r>
              <a:rPr lang="en-US" sz="2200" dirty="0" err="1" smtClean="0"/>
              <a:t>Maret</a:t>
            </a:r>
            <a:r>
              <a:rPr lang="en-US" sz="2200" dirty="0" smtClean="0"/>
              <a:t> 2003. </a:t>
            </a:r>
          </a:p>
          <a:p>
            <a:r>
              <a:rPr lang="en-US" sz="2200" dirty="0" err="1" smtClean="0"/>
              <a:t>Dengan</a:t>
            </a:r>
            <a:r>
              <a:rPr lang="en-US" sz="2200" dirty="0" smtClean="0"/>
              <a:t> </a:t>
            </a:r>
            <a:r>
              <a:rPr lang="en-US" sz="2200" dirty="0" err="1" smtClean="0"/>
              <a:t>akte</a:t>
            </a:r>
            <a:r>
              <a:rPr lang="en-US" sz="2200" dirty="0" smtClean="0"/>
              <a:t> </a:t>
            </a:r>
            <a:r>
              <a:rPr lang="en-US" sz="2200" dirty="0" err="1" smtClean="0"/>
              <a:t>notaris</a:t>
            </a:r>
            <a:r>
              <a:rPr lang="en-US" sz="2200" dirty="0" smtClean="0"/>
              <a:t>  </a:t>
            </a:r>
            <a:r>
              <a:rPr lang="en-US" sz="2200" b="1" dirty="0" err="1" smtClean="0"/>
              <a:t>Ny</a:t>
            </a:r>
            <a:r>
              <a:rPr lang="en-US" sz="2200" b="1" dirty="0" smtClean="0"/>
              <a:t>. R. </a:t>
            </a:r>
            <a:r>
              <a:rPr lang="en-US" sz="2200" b="1" dirty="0" err="1" smtClean="0"/>
              <a:t>Dewita</a:t>
            </a:r>
            <a:r>
              <a:rPr lang="en-US" sz="2200" b="1" dirty="0" smtClean="0"/>
              <a:t>, SH</a:t>
            </a:r>
            <a:r>
              <a:rPr lang="en-US" sz="2200" dirty="0" smtClean="0"/>
              <a:t>. No 002. </a:t>
            </a:r>
          </a:p>
          <a:p>
            <a:r>
              <a:rPr lang="en-US" sz="2200" dirty="0" smtClean="0"/>
              <a:t>Serta </a:t>
            </a:r>
            <a:r>
              <a:rPr lang="en-US" sz="2200" dirty="0" err="1" smtClean="0"/>
              <a:t>telah</a:t>
            </a:r>
            <a:r>
              <a:rPr lang="en-US" sz="2200" dirty="0" smtClean="0"/>
              <a:t> </a:t>
            </a:r>
            <a:r>
              <a:rPr lang="en-US" sz="2200" dirty="0" err="1" smtClean="0"/>
              <a:t>memiliki</a:t>
            </a:r>
            <a:r>
              <a:rPr lang="en-US" sz="2200" dirty="0" smtClean="0"/>
              <a:t> </a:t>
            </a:r>
            <a:r>
              <a:rPr lang="en-US" sz="2200" dirty="0" err="1" smtClean="0"/>
              <a:t>perizinan</a:t>
            </a:r>
            <a:r>
              <a:rPr lang="en-US" sz="2200" dirty="0" smtClean="0"/>
              <a:t> </a:t>
            </a:r>
            <a:r>
              <a:rPr lang="en-US" sz="2200" dirty="0" err="1" smtClean="0"/>
              <a:t>berupa</a:t>
            </a:r>
            <a:r>
              <a:rPr lang="en-US" sz="2200" dirty="0" smtClean="0"/>
              <a:t> </a:t>
            </a:r>
            <a:r>
              <a:rPr lang="en-US" sz="2200" b="1" dirty="0" smtClean="0"/>
              <a:t>SIUP, SITU, TDP </a:t>
            </a:r>
          </a:p>
          <a:p>
            <a:r>
              <a:rPr lang="en-US" sz="2200" dirty="0" err="1" smtClean="0"/>
              <a:t>dari</a:t>
            </a:r>
            <a:r>
              <a:rPr lang="en-US" sz="2200" dirty="0" smtClean="0"/>
              <a:t> </a:t>
            </a:r>
            <a:r>
              <a:rPr lang="en-US" sz="2200" dirty="0" err="1" smtClean="0"/>
              <a:t>Dinas</a:t>
            </a:r>
            <a:r>
              <a:rPr lang="en-US" sz="2200" dirty="0" smtClean="0"/>
              <a:t> </a:t>
            </a:r>
            <a:r>
              <a:rPr lang="en-US" sz="2200" dirty="0" err="1" smtClean="0"/>
              <a:t>Perindustrian</a:t>
            </a:r>
            <a:r>
              <a:rPr lang="en-US" sz="2200" dirty="0" smtClean="0"/>
              <a:t> </a:t>
            </a:r>
            <a:r>
              <a:rPr lang="en-US" sz="2200" dirty="0" err="1" smtClean="0"/>
              <a:t>dan</a:t>
            </a:r>
            <a:r>
              <a:rPr lang="en-US" sz="2200" dirty="0" smtClean="0"/>
              <a:t> </a:t>
            </a:r>
            <a:r>
              <a:rPr lang="en-US" sz="2200" dirty="0" err="1" smtClean="0"/>
              <a:t>Perdagangan</a:t>
            </a:r>
            <a:r>
              <a:rPr lang="en-US" sz="2200" dirty="0" smtClean="0"/>
              <a:t> </a:t>
            </a:r>
            <a:r>
              <a:rPr lang="en-US" sz="2200" dirty="0" err="1" smtClean="0"/>
              <a:t>Kabupaten</a:t>
            </a:r>
            <a:r>
              <a:rPr lang="en-US" sz="2200" dirty="0" smtClean="0"/>
              <a:t> Bandung.</a:t>
            </a:r>
          </a:p>
        </p:txBody>
      </p:sp>
      <p:pic>
        <p:nvPicPr>
          <p:cNvPr id="5" name="Picture 4" descr="kantor.jpg"/>
          <p:cNvPicPr>
            <a:picLocks noChangeAspect="1"/>
          </p:cNvPicPr>
          <p:nvPr/>
        </p:nvPicPr>
        <p:blipFill>
          <a:blip r:embed="rId3" cstate="print"/>
          <a:srcRect t="19160" r="14286" b="6375"/>
          <a:stretch>
            <a:fillRect/>
          </a:stretch>
        </p:blipFill>
        <p:spPr>
          <a:xfrm>
            <a:off x="428594" y="214289"/>
            <a:ext cx="5643603" cy="3678245"/>
          </a:xfrm>
          <a:prstGeom prst="rect">
            <a:avLst/>
          </a:prstGeom>
          <a:ln>
            <a:noFill/>
          </a:ln>
          <a:effectLst>
            <a:softEdge rad="112500"/>
          </a:effectLst>
        </p:spPr>
      </p:pic>
      <p:pic>
        <p:nvPicPr>
          <p:cNvPr id="6" name="Picture 5" descr="jempol.jpeg"/>
          <p:cNvPicPr>
            <a:picLocks noChangeAspect="1"/>
          </p:cNvPicPr>
          <p:nvPr/>
        </p:nvPicPr>
        <p:blipFill>
          <a:blip r:embed="rId4" cstate="print"/>
          <a:stretch>
            <a:fillRect/>
          </a:stretch>
        </p:blipFill>
        <p:spPr>
          <a:xfrm rot="470734">
            <a:off x="5839915" y="1267891"/>
            <a:ext cx="1964826" cy="1964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logo Company Profile2.jpg"/>
          <p:cNvPicPr>
            <a:picLocks noChangeAspect="1"/>
          </p:cNvPicPr>
          <p:nvPr/>
        </p:nvPicPr>
        <p:blipFill>
          <a:blip r:embed="rId5" cstate="print"/>
          <a:stretch>
            <a:fillRect/>
          </a:stretch>
        </p:blipFill>
        <p:spPr>
          <a:xfrm>
            <a:off x="7538087" y="622103"/>
            <a:ext cx="1116471" cy="118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214290"/>
            <a:ext cx="2786082" cy="714380"/>
          </a:xfrm>
        </p:spPr>
        <p:txBody>
          <a:bodyPr/>
          <a:lstStyle/>
          <a:p>
            <a:r>
              <a:rPr lang="en-US" b="1" i="1" dirty="0" smtClean="0">
                <a:solidFill>
                  <a:srgbClr val="FF0000"/>
                </a:solidFill>
              </a:rPr>
              <a:t>PABRIK</a:t>
            </a:r>
            <a:endParaRPr lang="en-US" b="1" i="1" dirty="0">
              <a:solidFill>
                <a:srgbClr val="FF0000"/>
              </a:solidFill>
            </a:endParaRPr>
          </a:p>
        </p:txBody>
      </p:sp>
      <p:sp>
        <p:nvSpPr>
          <p:cNvPr id="6" name="TextBox 5"/>
          <p:cNvSpPr txBox="1"/>
          <p:nvPr/>
        </p:nvSpPr>
        <p:spPr>
          <a:xfrm>
            <a:off x="2952328" y="4516665"/>
            <a:ext cx="7308304" cy="2800767"/>
          </a:xfrm>
          <a:prstGeom prst="rect">
            <a:avLst/>
          </a:prstGeom>
          <a:noFill/>
        </p:spPr>
        <p:txBody>
          <a:bodyPr wrap="square" rtlCol="0">
            <a:spAutoFit/>
          </a:bodyPr>
          <a:lstStyle/>
          <a:p>
            <a:pPr>
              <a:buFont typeface="Wingdings" pitchFamily="2" charset="2"/>
              <a:buChar char="q"/>
            </a:pPr>
            <a:r>
              <a:rPr lang="en-US" sz="2000" b="1" dirty="0" err="1" smtClean="0"/>
              <a:t>Bobojong</a:t>
            </a:r>
            <a:r>
              <a:rPr lang="en-US" sz="2000" b="1" dirty="0" smtClean="0"/>
              <a:t> RT.01/07 Ds. </a:t>
            </a:r>
            <a:r>
              <a:rPr lang="en-US" sz="2000" b="1" dirty="0" err="1" smtClean="0"/>
              <a:t>Bojongmanggu</a:t>
            </a:r>
            <a:r>
              <a:rPr lang="en-US" sz="2000" b="1" dirty="0" smtClean="0"/>
              <a:t> </a:t>
            </a:r>
          </a:p>
          <a:p>
            <a:r>
              <a:rPr lang="en-US" sz="2000" b="1" dirty="0" smtClean="0"/>
              <a:t>    </a:t>
            </a:r>
            <a:r>
              <a:rPr lang="en-US" sz="2000" b="1" dirty="0" err="1" smtClean="0"/>
              <a:t>Kec</a:t>
            </a:r>
            <a:r>
              <a:rPr lang="en-US" sz="2000" b="1" dirty="0" smtClean="0"/>
              <a:t>. </a:t>
            </a:r>
            <a:r>
              <a:rPr lang="en-US" sz="2000" b="1" dirty="0" err="1" smtClean="0"/>
              <a:t>Pameungpeuk</a:t>
            </a:r>
            <a:r>
              <a:rPr lang="en-US" sz="2000" b="1" dirty="0" smtClean="0"/>
              <a:t> </a:t>
            </a:r>
            <a:r>
              <a:rPr lang="en-US" sz="2000" b="1" dirty="0" err="1" smtClean="0"/>
              <a:t>Kab</a:t>
            </a:r>
            <a:r>
              <a:rPr lang="en-US" sz="2000" b="1" dirty="0" smtClean="0"/>
              <a:t>. Bandung</a:t>
            </a:r>
          </a:p>
          <a:p>
            <a:pPr>
              <a:buFont typeface="Wingdings" pitchFamily="2" charset="2"/>
              <a:buChar char="q"/>
            </a:pPr>
            <a:r>
              <a:rPr lang="en-US" sz="2000" b="1" dirty="0" smtClean="0"/>
              <a:t>Jl. Raya </a:t>
            </a:r>
            <a:r>
              <a:rPr lang="en-US" sz="2000" b="1" dirty="0" err="1" smtClean="0"/>
              <a:t>Banjaran</a:t>
            </a:r>
            <a:r>
              <a:rPr lang="en-US" sz="2000" b="1" dirty="0" smtClean="0"/>
              <a:t> 101 </a:t>
            </a:r>
            <a:r>
              <a:rPr lang="en-US" sz="2000" b="1" dirty="0" err="1" smtClean="0"/>
              <a:t>Baleendah</a:t>
            </a:r>
            <a:r>
              <a:rPr lang="en-US" sz="2000" b="1" dirty="0" smtClean="0"/>
              <a:t> - </a:t>
            </a:r>
            <a:r>
              <a:rPr lang="en-US" sz="2000" b="1" dirty="0" err="1" smtClean="0"/>
              <a:t>Kab</a:t>
            </a:r>
            <a:r>
              <a:rPr lang="en-US" sz="2000" b="1" dirty="0" smtClean="0"/>
              <a:t>. Bandung</a:t>
            </a:r>
          </a:p>
          <a:p>
            <a:pPr>
              <a:buFont typeface="Wingdings" pitchFamily="2" charset="2"/>
              <a:buChar char="q"/>
            </a:pPr>
            <a:r>
              <a:rPr lang="en-US" sz="2000" b="1" dirty="0" err="1" smtClean="0"/>
              <a:t>Komp</a:t>
            </a:r>
            <a:r>
              <a:rPr lang="en-US" sz="2000" b="1" dirty="0" smtClean="0"/>
              <a:t>. </a:t>
            </a:r>
            <a:r>
              <a:rPr lang="en-US" sz="2000" b="1" dirty="0" err="1" smtClean="0"/>
              <a:t>Jakapurwa</a:t>
            </a:r>
            <a:r>
              <a:rPr lang="en-US" sz="2000" b="1" dirty="0" smtClean="0"/>
              <a:t> Blok C No.35 </a:t>
            </a:r>
            <a:r>
              <a:rPr lang="en-US" sz="2000" b="1" dirty="0" err="1" smtClean="0"/>
              <a:t>Margacinta</a:t>
            </a:r>
            <a:r>
              <a:rPr lang="en-US" sz="2000" b="1" dirty="0" smtClean="0"/>
              <a:t>, Bandung</a:t>
            </a:r>
          </a:p>
          <a:p>
            <a:pPr>
              <a:buFont typeface="Wingdings" pitchFamily="2" charset="2"/>
              <a:buChar char="q"/>
            </a:pPr>
            <a:endParaRPr lang="en-US" sz="2000" b="1" dirty="0" smtClean="0"/>
          </a:p>
          <a:p>
            <a:r>
              <a:rPr lang="en-US" sz="2000" b="1" dirty="0" smtClean="0"/>
              <a:t>email : firdilla@gmail.com</a:t>
            </a:r>
          </a:p>
          <a:p>
            <a:r>
              <a:rPr lang="en-US" sz="2000" b="1" dirty="0" smtClean="0"/>
              <a:t>Phone :   022-911.40.30.2 - 081.22-23.46-47</a:t>
            </a:r>
          </a:p>
          <a:p>
            <a:endParaRPr lang="en-US" b="1" dirty="0" smtClean="0"/>
          </a:p>
          <a:p>
            <a:endParaRPr lang="en-US" b="1"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708920"/>
            <a:ext cx="8604448" cy="2664296"/>
          </a:xfrm>
        </p:spPr>
        <p:txBody>
          <a:bodyPr numCol="2">
            <a:noAutofit/>
          </a:bodyPr>
          <a:lstStyle/>
          <a:p>
            <a:pPr>
              <a:lnSpc>
                <a:spcPct val="170000"/>
              </a:lnSpc>
            </a:pPr>
            <a:r>
              <a:rPr lang="en-US" sz="1800" b="1" dirty="0" err="1" smtClean="0">
                <a:latin typeface="Aharoni" pitchFamily="2" charset="-79"/>
                <a:cs typeface="Aharoni" pitchFamily="2" charset="-79"/>
              </a:rPr>
              <a:t>Visi</a:t>
            </a:r>
            <a:r>
              <a:rPr lang="en-US" sz="1600" b="1" dirty="0" smtClean="0">
                <a:latin typeface="Aharoni" pitchFamily="2" charset="-79"/>
                <a:cs typeface="Aharoni" pitchFamily="2" charset="-79"/>
              </a:rPr>
              <a:t> : </a:t>
            </a:r>
            <a:r>
              <a:rPr lang="en-US" sz="1600" b="1" dirty="0" err="1" smtClean="0"/>
              <a:t>Menjadi</a:t>
            </a:r>
            <a:r>
              <a:rPr lang="en-US" sz="1600" b="1" dirty="0" smtClean="0"/>
              <a:t> </a:t>
            </a:r>
            <a:r>
              <a:rPr lang="en-US" sz="1600" b="1" dirty="0" err="1" smtClean="0"/>
              <a:t>perusahaan</a:t>
            </a:r>
            <a:r>
              <a:rPr lang="en-US" sz="1600" b="1" dirty="0" smtClean="0"/>
              <a:t> BESAR </a:t>
            </a:r>
            <a:r>
              <a:rPr lang="en-US" sz="1600" b="1" dirty="0" err="1" smtClean="0"/>
              <a:t>dan</a:t>
            </a:r>
            <a:r>
              <a:rPr lang="en-US" sz="1600" b="1" dirty="0" smtClean="0"/>
              <a:t> </a:t>
            </a:r>
            <a:r>
              <a:rPr lang="en-US" sz="1600" b="1" dirty="0" err="1" smtClean="0"/>
              <a:t>Bermanfaat</a:t>
            </a:r>
            <a:endParaRPr lang="en-US" sz="1600" b="1" dirty="0" smtClean="0"/>
          </a:p>
          <a:p>
            <a:pPr lvl="0">
              <a:lnSpc>
                <a:spcPct val="170000"/>
              </a:lnSpc>
            </a:pPr>
            <a:r>
              <a:rPr lang="en-US" sz="1800" b="1" dirty="0" err="1" smtClean="0">
                <a:latin typeface="Aharoni" pitchFamily="2" charset="-79"/>
                <a:cs typeface="Aharoni" pitchFamily="2" charset="-79"/>
              </a:rPr>
              <a:t>Misi</a:t>
            </a:r>
            <a:r>
              <a:rPr lang="en-US" sz="1800" b="1" dirty="0" smtClean="0">
                <a:latin typeface="Aharoni" pitchFamily="2" charset="-79"/>
                <a:cs typeface="Aharoni" pitchFamily="2" charset="-79"/>
              </a:rPr>
              <a:t> </a:t>
            </a:r>
            <a:r>
              <a:rPr lang="en-US" sz="1600" b="1" dirty="0" smtClean="0">
                <a:latin typeface="Aharoni" pitchFamily="2" charset="-79"/>
                <a:cs typeface="Aharoni" pitchFamily="2" charset="-79"/>
              </a:rPr>
              <a:t>:</a:t>
            </a:r>
          </a:p>
          <a:p>
            <a:pPr lvl="0">
              <a:lnSpc>
                <a:spcPct val="170000"/>
              </a:lnSpc>
              <a:buFont typeface="Wingdings" pitchFamily="2" charset="2"/>
              <a:buChar char="ü"/>
            </a:pPr>
            <a:r>
              <a:rPr lang="en-US" sz="1600" b="1" dirty="0" err="1" smtClean="0"/>
              <a:t>Memberikan</a:t>
            </a:r>
            <a:r>
              <a:rPr lang="en-US" sz="1600" b="1" dirty="0" smtClean="0"/>
              <a:t> </a:t>
            </a:r>
            <a:r>
              <a:rPr lang="en-US" sz="1600" b="1" dirty="0" err="1" smtClean="0"/>
              <a:t>produk</a:t>
            </a:r>
            <a:r>
              <a:rPr lang="en-US" sz="1600" b="1" dirty="0" smtClean="0"/>
              <a:t> yang </a:t>
            </a:r>
            <a:r>
              <a:rPr lang="en-US" sz="1600" b="1" dirty="0" err="1" smtClean="0"/>
              <a:t>berkualitas</a:t>
            </a:r>
            <a:r>
              <a:rPr lang="en-US" sz="1600" b="1" dirty="0" smtClean="0"/>
              <a:t> </a:t>
            </a:r>
            <a:r>
              <a:rPr lang="en-US" sz="1600" b="1" dirty="0" err="1" smtClean="0"/>
              <a:t>dan</a:t>
            </a:r>
            <a:r>
              <a:rPr lang="en-US" sz="1600" b="1" dirty="0" smtClean="0"/>
              <a:t> </a:t>
            </a:r>
            <a:r>
              <a:rPr lang="en-US" sz="1600" b="1" dirty="0" err="1" smtClean="0"/>
              <a:t>terjamin</a:t>
            </a:r>
            <a:r>
              <a:rPr lang="en-US" sz="1600" b="1" dirty="0" smtClean="0"/>
              <a:t> </a:t>
            </a:r>
            <a:r>
              <a:rPr lang="en-US" sz="1600" b="1" dirty="0" err="1" smtClean="0"/>
              <a:t>mutu</a:t>
            </a:r>
            <a:endParaRPr lang="en-US" sz="1600" b="1" dirty="0" smtClean="0"/>
          </a:p>
          <a:p>
            <a:pPr lvl="0">
              <a:lnSpc>
                <a:spcPct val="170000"/>
              </a:lnSpc>
              <a:buFont typeface="Wingdings" pitchFamily="2" charset="2"/>
              <a:buChar char="ü"/>
            </a:pPr>
            <a:r>
              <a:rPr lang="en-US" sz="1600" b="1" dirty="0" err="1" smtClean="0"/>
              <a:t>Memiliki</a:t>
            </a:r>
            <a:r>
              <a:rPr lang="en-US" sz="1600" b="1" dirty="0" smtClean="0"/>
              <a:t> status </a:t>
            </a:r>
            <a:r>
              <a:rPr lang="en-US" sz="1600" b="1" dirty="0" err="1" smtClean="0"/>
              <a:t>dan</a:t>
            </a:r>
            <a:r>
              <a:rPr lang="en-US" sz="1600" b="1" dirty="0" smtClean="0"/>
              <a:t> </a:t>
            </a:r>
            <a:r>
              <a:rPr lang="en-US" sz="1600" b="1" dirty="0" err="1" smtClean="0"/>
              <a:t>badan</a:t>
            </a:r>
            <a:r>
              <a:rPr lang="en-US" sz="1600" b="1" dirty="0" smtClean="0"/>
              <a:t> </a:t>
            </a:r>
            <a:r>
              <a:rPr lang="en-US" sz="1600" b="1" dirty="0" err="1" smtClean="0"/>
              <a:t>hukum</a:t>
            </a:r>
            <a:endParaRPr lang="en-US" sz="1600" b="1" dirty="0" smtClean="0"/>
          </a:p>
          <a:p>
            <a:pPr lvl="0">
              <a:lnSpc>
                <a:spcPct val="170000"/>
              </a:lnSpc>
              <a:buFont typeface="Wingdings" pitchFamily="2" charset="2"/>
              <a:buChar char="ü"/>
            </a:pPr>
            <a:r>
              <a:rPr lang="en-US" sz="1600" b="1" dirty="0" err="1" smtClean="0"/>
              <a:t>Menjaga</a:t>
            </a:r>
            <a:r>
              <a:rPr lang="en-US" sz="1600" b="1" dirty="0" smtClean="0"/>
              <a:t> </a:t>
            </a:r>
            <a:r>
              <a:rPr lang="en-US" sz="1600" b="1" dirty="0" err="1" smtClean="0"/>
              <a:t>kepercayaan</a:t>
            </a:r>
            <a:r>
              <a:rPr lang="en-US" sz="1600" b="1" dirty="0" smtClean="0"/>
              <a:t> </a:t>
            </a:r>
            <a:r>
              <a:rPr lang="en-US" sz="1600" b="1" dirty="0" err="1" smtClean="0"/>
              <a:t>dan</a:t>
            </a:r>
            <a:r>
              <a:rPr lang="en-US" sz="1600" b="1" dirty="0" smtClean="0"/>
              <a:t> </a:t>
            </a:r>
            <a:r>
              <a:rPr lang="en-US" sz="1600" b="1" dirty="0" err="1" smtClean="0"/>
              <a:t>loyalitas</a:t>
            </a:r>
            <a:r>
              <a:rPr lang="en-US" sz="1600" b="1" dirty="0" smtClean="0"/>
              <a:t> </a:t>
            </a:r>
            <a:r>
              <a:rPr lang="en-US" sz="1600" b="1" dirty="0" err="1" smtClean="0"/>
              <a:t>pelanggan</a:t>
            </a:r>
            <a:endParaRPr lang="en-US" sz="1600" b="1" dirty="0" smtClean="0"/>
          </a:p>
          <a:p>
            <a:pPr lvl="0">
              <a:lnSpc>
                <a:spcPct val="170000"/>
              </a:lnSpc>
              <a:buFont typeface="Wingdings" pitchFamily="2" charset="2"/>
              <a:buChar char="ü"/>
            </a:pPr>
            <a:r>
              <a:rPr lang="en-US" sz="1600" b="1" dirty="0" err="1" smtClean="0"/>
              <a:t>Menjadi</a:t>
            </a:r>
            <a:r>
              <a:rPr lang="en-US" sz="1600" b="1" dirty="0" smtClean="0"/>
              <a:t> </a:t>
            </a:r>
            <a:r>
              <a:rPr lang="en-US" sz="1600" b="1" dirty="0" err="1" smtClean="0"/>
              <a:t>usaha</a:t>
            </a:r>
            <a:r>
              <a:rPr lang="en-US" sz="1600" b="1" dirty="0" smtClean="0"/>
              <a:t> </a:t>
            </a:r>
            <a:r>
              <a:rPr lang="en-US" sz="1600" b="1" dirty="0" err="1" smtClean="0"/>
              <a:t>percetakan</a:t>
            </a:r>
            <a:r>
              <a:rPr lang="en-US" sz="1600" b="1" dirty="0" smtClean="0"/>
              <a:t>, </a:t>
            </a:r>
            <a:r>
              <a:rPr lang="en-US" sz="1600" b="1" dirty="0" err="1" smtClean="0"/>
              <a:t>konveksi</a:t>
            </a:r>
            <a:r>
              <a:rPr lang="en-US" sz="1600" b="1" dirty="0" smtClean="0"/>
              <a:t>, </a:t>
            </a:r>
            <a:r>
              <a:rPr lang="en-US" sz="1600" b="1" dirty="0" err="1" smtClean="0"/>
              <a:t>dan</a:t>
            </a:r>
            <a:r>
              <a:rPr lang="en-US" sz="1600" b="1" dirty="0" smtClean="0"/>
              <a:t> border computer yang </a:t>
            </a:r>
            <a:r>
              <a:rPr lang="en-US" sz="1600" b="1" dirty="0" err="1" smtClean="0"/>
              <a:t>mampu</a:t>
            </a:r>
            <a:r>
              <a:rPr lang="en-US" sz="1600" b="1" dirty="0" smtClean="0"/>
              <a:t> </a:t>
            </a:r>
            <a:r>
              <a:rPr lang="en-US" sz="1600" b="1" dirty="0" err="1" smtClean="0"/>
              <a:t>bersaing</a:t>
            </a:r>
            <a:r>
              <a:rPr lang="en-US" sz="1600" b="1" dirty="0" smtClean="0"/>
              <a:t> </a:t>
            </a:r>
            <a:r>
              <a:rPr lang="en-US" sz="1600" b="1" dirty="0" err="1" smtClean="0"/>
              <a:t>secara</a:t>
            </a:r>
            <a:r>
              <a:rPr lang="en-US" sz="1600" b="1" dirty="0" smtClean="0"/>
              <a:t> </a:t>
            </a:r>
            <a:r>
              <a:rPr lang="en-US" sz="1600" b="1" dirty="0" err="1" smtClean="0"/>
              <a:t>kompetitif</a:t>
            </a:r>
            <a:endParaRPr lang="en-US" sz="1600" b="1" dirty="0" smtClean="0"/>
          </a:p>
          <a:p>
            <a:pPr lvl="0">
              <a:lnSpc>
                <a:spcPct val="170000"/>
              </a:lnSpc>
              <a:buFont typeface="Wingdings" pitchFamily="2" charset="2"/>
              <a:buChar char="ü"/>
            </a:pPr>
            <a:r>
              <a:rPr lang="en-US" sz="1600" b="1" dirty="0" err="1" smtClean="0"/>
              <a:t>Menyediakan</a:t>
            </a:r>
            <a:r>
              <a:rPr lang="en-US" sz="1600" b="1" dirty="0" smtClean="0"/>
              <a:t> </a:t>
            </a:r>
            <a:r>
              <a:rPr lang="en-US" sz="1600" b="1" dirty="0" err="1" smtClean="0"/>
              <a:t>jasa</a:t>
            </a:r>
            <a:r>
              <a:rPr lang="en-US" sz="1600" b="1" dirty="0" smtClean="0"/>
              <a:t> </a:t>
            </a:r>
            <a:r>
              <a:rPr lang="en-US" sz="1600" b="1" dirty="0" err="1" smtClean="0"/>
              <a:t>penyediaan</a:t>
            </a:r>
            <a:r>
              <a:rPr lang="en-US" sz="1600" b="1" dirty="0" smtClean="0"/>
              <a:t> </a:t>
            </a:r>
            <a:r>
              <a:rPr lang="en-US" sz="1600" b="1" dirty="0" err="1" smtClean="0"/>
              <a:t>dan</a:t>
            </a:r>
            <a:r>
              <a:rPr lang="en-US" sz="1600" b="1" dirty="0" smtClean="0"/>
              <a:t> </a:t>
            </a:r>
            <a:r>
              <a:rPr lang="en-US" sz="1600" b="1" dirty="0" err="1" smtClean="0"/>
              <a:t>pengiriman</a:t>
            </a:r>
            <a:r>
              <a:rPr lang="en-US" sz="1600" b="1" dirty="0" smtClean="0"/>
              <a:t> </a:t>
            </a:r>
            <a:r>
              <a:rPr lang="en-US" sz="1600" b="1" dirty="0" err="1" smtClean="0"/>
              <a:t>produk</a:t>
            </a:r>
            <a:r>
              <a:rPr lang="en-US" sz="1600" b="1" dirty="0" smtClean="0"/>
              <a:t> yang </a:t>
            </a:r>
            <a:r>
              <a:rPr lang="en-US" sz="1600" b="1" dirty="0" err="1" smtClean="0"/>
              <a:t>cepat</a:t>
            </a:r>
            <a:r>
              <a:rPr lang="en-US" sz="1600" b="1" dirty="0" smtClean="0"/>
              <a:t> </a:t>
            </a:r>
            <a:r>
              <a:rPr lang="en-US" sz="1600" b="1" dirty="0" err="1" smtClean="0"/>
              <a:t>dan</a:t>
            </a:r>
            <a:r>
              <a:rPr lang="en-US" sz="1600" b="1" dirty="0" smtClean="0"/>
              <a:t> </a:t>
            </a:r>
            <a:r>
              <a:rPr lang="en-US" sz="1600" b="1" dirty="0" err="1" smtClean="0"/>
              <a:t>tepat</a:t>
            </a:r>
            <a:r>
              <a:rPr lang="en-US" sz="1600" b="1" dirty="0" smtClean="0"/>
              <a:t> </a:t>
            </a:r>
            <a:r>
              <a:rPr lang="en-US" sz="1600" b="1" dirty="0" err="1" smtClean="0"/>
              <a:t>sesuai</a:t>
            </a:r>
            <a:r>
              <a:rPr lang="en-US" sz="1600" b="1" dirty="0" smtClean="0"/>
              <a:t> </a:t>
            </a:r>
            <a:r>
              <a:rPr lang="en-US" sz="1600" b="1" dirty="0" err="1" smtClean="0"/>
              <a:t>dengan</a:t>
            </a:r>
            <a:r>
              <a:rPr lang="en-US" sz="1600" b="1" dirty="0" smtClean="0"/>
              <a:t> </a:t>
            </a:r>
            <a:r>
              <a:rPr lang="en-US" sz="1600" b="1" dirty="0" err="1" smtClean="0"/>
              <a:t>kesepakatan</a:t>
            </a:r>
            <a:r>
              <a:rPr lang="en-US" sz="1600" b="1" dirty="0" smtClean="0"/>
              <a:t> (</a:t>
            </a:r>
            <a:r>
              <a:rPr lang="en-US" sz="1600" b="1" dirty="0" err="1" smtClean="0"/>
              <a:t>pesanan</a:t>
            </a:r>
            <a:r>
              <a:rPr lang="en-US" sz="1600" b="1" dirty="0" smtClean="0"/>
              <a:t>)</a:t>
            </a:r>
          </a:p>
          <a:p>
            <a:pPr lvl="0">
              <a:lnSpc>
                <a:spcPct val="170000"/>
              </a:lnSpc>
              <a:buFont typeface="Wingdings" pitchFamily="2" charset="2"/>
              <a:buChar char="ü"/>
            </a:pPr>
            <a:r>
              <a:rPr lang="en-US" sz="1600" b="1" dirty="0" err="1" smtClean="0"/>
              <a:t>Menciptakan</a:t>
            </a:r>
            <a:r>
              <a:rPr lang="en-US" sz="1600" b="1" dirty="0" smtClean="0"/>
              <a:t> </a:t>
            </a:r>
            <a:r>
              <a:rPr lang="en-US" sz="1600" b="1" dirty="0" err="1" smtClean="0"/>
              <a:t>lapangan</a:t>
            </a:r>
            <a:r>
              <a:rPr lang="en-US" sz="1600" b="1" dirty="0" smtClean="0"/>
              <a:t> </a:t>
            </a:r>
            <a:r>
              <a:rPr lang="en-US" sz="1600" b="1" dirty="0" err="1" smtClean="0"/>
              <a:t>kerja</a:t>
            </a:r>
            <a:r>
              <a:rPr lang="en-US" sz="1600" b="1" dirty="0" smtClean="0"/>
              <a:t> </a:t>
            </a:r>
            <a:r>
              <a:rPr lang="en-US" sz="1600" b="1" dirty="0" err="1" smtClean="0"/>
              <a:t>serta</a:t>
            </a:r>
            <a:r>
              <a:rPr lang="en-US" sz="1600" b="1" dirty="0" smtClean="0"/>
              <a:t> </a:t>
            </a:r>
            <a:r>
              <a:rPr lang="en-US" sz="1600" b="1" dirty="0" err="1" smtClean="0"/>
              <a:t>mensejahterakan</a:t>
            </a:r>
            <a:r>
              <a:rPr lang="en-US" sz="1600" b="1" dirty="0" smtClean="0"/>
              <a:t> </a:t>
            </a:r>
            <a:r>
              <a:rPr lang="en-US" sz="1600" b="1" dirty="0" err="1" smtClean="0"/>
              <a:t>karyawan</a:t>
            </a:r>
            <a:r>
              <a:rPr lang="en-US" sz="1600" b="1" dirty="0" smtClean="0"/>
              <a:t> </a:t>
            </a:r>
            <a:r>
              <a:rPr lang="en-US" sz="1600" b="1" dirty="0" err="1" smtClean="0"/>
              <a:t>dan</a:t>
            </a:r>
            <a:r>
              <a:rPr lang="en-US" sz="1600" b="1" dirty="0" smtClean="0"/>
              <a:t> </a:t>
            </a:r>
            <a:r>
              <a:rPr lang="en-US" sz="1600" b="1" dirty="0" err="1" smtClean="0"/>
              <a:t>lingkungan</a:t>
            </a:r>
            <a:r>
              <a:rPr lang="en-US" sz="1600" b="1" dirty="0" smtClean="0"/>
              <a:t> </a:t>
            </a:r>
            <a:r>
              <a:rPr lang="en-US" sz="1600" b="1" dirty="0" err="1" smtClean="0"/>
              <a:t>sekitar</a:t>
            </a:r>
            <a:r>
              <a:rPr lang="en-US" sz="1600" b="1" dirty="0" smtClean="0"/>
              <a:t> </a:t>
            </a:r>
            <a:r>
              <a:rPr lang="en-US" sz="1600" b="1" dirty="0" err="1" smtClean="0"/>
              <a:t>perusahaan</a:t>
            </a:r>
            <a:r>
              <a:rPr lang="en-US" sz="1600" b="1" dirty="0" smtClean="0"/>
              <a:t> </a:t>
            </a:r>
          </a:p>
          <a:p>
            <a:pPr algn="ctr"/>
            <a:endParaRPr lang="en-US" sz="1400" b="1" dirty="0" smtClean="0">
              <a:latin typeface="Aharoni" pitchFamily="2" charset="-79"/>
              <a:cs typeface="Aharoni" pitchFamily="2" charset="-79"/>
            </a:endParaRPr>
          </a:p>
        </p:txBody>
      </p:sp>
      <p:pic>
        <p:nvPicPr>
          <p:cNvPr id="4" name="Picture 3" descr="ceria.JPG"/>
          <p:cNvPicPr>
            <a:picLocks noChangeAspect="1"/>
          </p:cNvPicPr>
          <p:nvPr/>
        </p:nvPicPr>
        <p:blipFill>
          <a:blip r:embed="rId2" cstate="print"/>
          <a:srcRect l="5901" t="35300" r="5113" b="20600"/>
          <a:stretch>
            <a:fillRect/>
          </a:stretch>
        </p:blipFill>
        <p:spPr>
          <a:xfrm>
            <a:off x="467544" y="0"/>
            <a:ext cx="6696744" cy="2276873"/>
          </a:xfrm>
          <a:prstGeom prst="rect">
            <a:avLst/>
          </a:prstGeom>
          <a:ln>
            <a:noFill/>
          </a:ln>
          <a:effectLst>
            <a:softEdge rad="112500"/>
          </a:effectLst>
        </p:spPr>
      </p:pic>
      <p:sp>
        <p:nvSpPr>
          <p:cNvPr id="2" name="Title 1"/>
          <p:cNvSpPr>
            <a:spLocks noGrp="1"/>
          </p:cNvSpPr>
          <p:nvPr>
            <p:ph type="title"/>
          </p:nvPr>
        </p:nvSpPr>
        <p:spPr>
          <a:xfrm>
            <a:off x="2868960" y="1844824"/>
            <a:ext cx="6275040" cy="1143000"/>
          </a:xfrm>
        </p:spPr>
        <p:txBody>
          <a:bodyPr/>
          <a:lstStyle/>
          <a:p>
            <a:r>
              <a:rPr lang="en-US" dirty="0" err="1" smtClean="0">
                <a:solidFill>
                  <a:srgbClr val="002060"/>
                </a:solidFill>
                <a:latin typeface="Freehand521 BT" pitchFamily="66" charset="0"/>
                <a:cs typeface="Aharoni" pitchFamily="2" charset="-79"/>
              </a:rPr>
              <a:t>Visi</a:t>
            </a:r>
            <a:r>
              <a:rPr lang="en-US" dirty="0" smtClean="0">
                <a:solidFill>
                  <a:srgbClr val="002060"/>
                </a:solidFill>
                <a:latin typeface="Freehand521 BT" pitchFamily="66" charset="0"/>
                <a:cs typeface="Aharoni" pitchFamily="2" charset="-79"/>
              </a:rPr>
              <a:t> </a:t>
            </a:r>
            <a:r>
              <a:rPr lang="en-US" dirty="0" err="1" smtClean="0">
                <a:solidFill>
                  <a:srgbClr val="002060"/>
                </a:solidFill>
                <a:latin typeface="Freehand521 BT" pitchFamily="66" charset="0"/>
                <a:cs typeface="Aharoni" pitchFamily="2" charset="-79"/>
              </a:rPr>
              <a:t>Misi</a:t>
            </a:r>
            <a:r>
              <a:rPr lang="en-US" dirty="0" smtClean="0">
                <a:solidFill>
                  <a:srgbClr val="002060"/>
                </a:solidFill>
                <a:latin typeface="Freehand521 BT" pitchFamily="66" charset="0"/>
                <a:cs typeface="Aharoni" pitchFamily="2" charset="-79"/>
              </a:rPr>
              <a:t> Perusahaan</a:t>
            </a:r>
            <a:endParaRPr lang="en-US" dirty="0">
              <a:solidFill>
                <a:srgbClr val="002060"/>
              </a:solidFill>
              <a:latin typeface="Freehand521 BT" pitchFamily="66" charset="0"/>
              <a:cs typeface="Aharoni" pitchFamily="2" charset="-79"/>
            </a:endParaRPr>
          </a:p>
        </p:txBody>
      </p:sp>
      <p:pic>
        <p:nvPicPr>
          <p:cNvPr id="5" name="Picture 4" descr="logo Company Profile2.jpg"/>
          <p:cNvPicPr>
            <a:picLocks noChangeAspect="1"/>
          </p:cNvPicPr>
          <p:nvPr/>
        </p:nvPicPr>
        <p:blipFill>
          <a:blip r:embed="rId3" cstate="print"/>
          <a:stretch>
            <a:fillRect/>
          </a:stretch>
        </p:blipFill>
        <p:spPr>
          <a:xfrm rot="403004">
            <a:off x="6876256" y="980728"/>
            <a:ext cx="1116471" cy="118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2500298" y="0"/>
            <a:ext cx="6643702" cy="6858000"/>
          </a:xfrm>
          <a:prstGeom prst="rect">
            <a:avLst/>
          </a:prstGeom>
          <a:blipFill>
            <a:blip r:embed="rId2" cstate="prin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 y="357167"/>
            <a:ext cx="6858048" cy="785817"/>
          </a:xfrm>
          <a:solidFill>
            <a:srgbClr val="00B0F0"/>
          </a:solidFill>
        </p:spPr>
        <p:style>
          <a:lnRef idx="0">
            <a:schemeClr val="accent6"/>
          </a:lnRef>
          <a:fillRef idx="3">
            <a:schemeClr val="accent6"/>
          </a:fillRef>
          <a:effectRef idx="3">
            <a:schemeClr val="accent6"/>
          </a:effectRef>
          <a:fontRef idx="minor">
            <a:schemeClr val="lt1"/>
          </a:fontRef>
        </p:style>
        <p:txBody>
          <a:bodyPr>
            <a:noAutofit/>
          </a:bodyPr>
          <a:lstStyle/>
          <a:p>
            <a:pPr algn="l"/>
            <a:r>
              <a:rPr lang="en-US" sz="5400" b="1" dirty="0" smtClean="0">
                <a:ln>
                  <a:solidFill>
                    <a:srgbClr val="002060"/>
                  </a:solidFill>
                </a:ln>
                <a:solidFill>
                  <a:srgbClr val="FFFF00"/>
                </a:solidFill>
              </a:rPr>
              <a:t>    LEGALITAS</a:t>
            </a:r>
            <a:endParaRPr lang="en-US" sz="5400" b="1" dirty="0">
              <a:ln>
                <a:solidFill>
                  <a:srgbClr val="002060"/>
                </a:solidFill>
              </a:ln>
              <a:solidFill>
                <a:srgbClr val="FFFF00"/>
              </a:solidFill>
            </a:endParaRPr>
          </a:p>
        </p:txBody>
      </p:sp>
      <p:sp>
        <p:nvSpPr>
          <p:cNvPr id="3" name="Subtitle 2"/>
          <p:cNvSpPr>
            <a:spLocks noGrp="1"/>
          </p:cNvSpPr>
          <p:nvPr>
            <p:ph type="subTitle" idx="1"/>
          </p:nvPr>
        </p:nvSpPr>
        <p:spPr>
          <a:xfrm>
            <a:off x="2786050" y="1500174"/>
            <a:ext cx="6000792" cy="1285884"/>
          </a:xfrm>
        </p:spPr>
        <p:txBody>
          <a:bodyPr>
            <a:noAutofit/>
          </a:bodyPr>
          <a:lstStyle/>
          <a:p>
            <a:pPr algn="l"/>
            <a:r>
              <a:rPr lang="en-US" sz="2200" dirty="0" err="1" smtClean="0">
                <a:solidFill>
                  <a:schemeClr val="tx1"/>
                </a:solidFill>
              </a:rPr>
              <a:t>Akte</a:t>
            </a:r>
            <a:r>
              <a:rPr lang="en-US" sz="2200" dirty="0" smtClean="0">
                <a:solidFill>
                  <a:schemeClr val="tx1"/>
                </a:solidFill>
              </a:rPr>
              <a:t> </a:t>
            </a:r>
            <a:r>
              <a:rPr lang="en-US" sz="2200" dirty="0" err="1" smtClean="0">
                <a:solidFill>
                  <a:schemeClr val="tx1"/>
                </a:solidFill>
              </a:rPr>
              <a:t>pendirian</a:t>
            </a:r>
            <a:r>
              <a:rPr lang="en-US" sz="2200" dirty="0" smtClean="0">
                <a:solidFill>
                  <a:schemeClr val="tx1"/>
                </a:solidFill>
              </a:rPr>
              <a:t> </a:t>
            </a:r>
            <a:r>
              <a:rPr lang="en-US" sz="2200" dirty="0" err="1" smtClean="0">
                <a:solidFill>
                  <a:schemeClr val="tx1"/>
                </a:solidFill>
              </a:rPr>
              <a:t>perusahaan</a:t>
            </a:r>
            <a:endParaRPr lang="en-US" sz="2200" dirty="0" smtClean="0">
              <a:solidFill>
                <a:schemeClr val="tx1"/>
              </a:solidFill>
            </a:endParaRPr>
          </a:p>
          <a:p>
            <a:pPr algn="l"/>
            <a:r>
              <a:rPr lang="en-US" sz="2200" b="1" dirty="0" err="1" smtClean="0">
                <a:solidFill>
                  <a:schemeClr val="tx1"/>
                </a:solidFill>
              </a:rPr>
              <a:t>Notaris</a:t>
            </a:r>
            <a:r>
              <a:rPr lang="en-US" sz="2200" b="1" dirty="0" smtClean="0">
                <a:solidFill>
                  <a:schemeClr val="tx1"/>
                </a:solidFill>
              </a:rPr>
              <a:t> &amp; PPAT : R. DEWITA, SH</a:t>
            </a:r>
          </a:p>
          <a:p>
            <a:pPr algn="l"/>
            <a:r>
              <a:rPr lang="en-US" sz="2200" dirty="0" smtClean="0">
                <a:solidFill>
                  <a:schemeClr val="tx1"/>
                </a:solidFill>
              </a:rPr>
              <a:t>No. 002 </a:t>
            </a:r>
            <a:r>
              <a:rPr lang="en-US" sz="2200" dirty="0" err="1" smtClean="0">
                <a:solidFill>
                  <a:schemeClr val="tx1"/>
                </a:solidFill>
              </a:rPr>
              <a:t>Tanggal</a:t>
            </a:r>
            <a:r>
              <a:rPr lang="en-US" sz="2200" dirty="0" smtClean="0">
                <a:solidFill>
                  <a:schemeClr val="tx1"/>
                </a:solidFill>
              </a:rPr>
              <a:t> 7 </a:t>
            </a:r>
            <a:r>
              <a:rPr lang="en-US" sz="2200" dirty="0" err="1" smtClean="0">
                <a:solidFill>
                  <a:schemeClr val="tx1"/>
                </a:solidFill>
              </a:rPr>
              <a:t>Maret</a:t>
            </a:r>
            <a:r>
              <a:rPr lang="en-US" sz="2200" dirty="0" smtClean="0">
                <a:solidFill>
                  <a:schemeClr val="tx1"/>
                </a:solidFill>
              </a:rPr>
              <a:t> 2003</a:t>
            </a:r>
            <a:endParaRPr lang="en-US" sz="2200" dirty="0">
              <a:solidFill>
                <a:schemeClr val="tx1"/>
              </a:solidFill>
            </a:endParaRPr>
          </a:p>
        </p:txBody>
      </p:sp>
      <p:pic>
        <p:nvPicPr>
          <p:cNvPr id="6" name="Picture 5" descr="bandung.jpg"/>
          <p:cNvPicPr>
            <a:picLocks noChangeAspect="1"/>
          </p:cNvPicPr>
          <p:nvPr/>
        </p:nvPicPr>
        <p:blipFill>
          <a:blip r:embed="rId3" cstate="print"/>
          <a:stretch>
            <a:fillRect/>
          </a:stretch>
        </p:blipFill>
        <p:spPr>
          <a:xfrm>
            <a:off x="500034" y="3143248"/>
            <a:ext cx="1857388" cy="1731157"/>
          </a:xfrm>
          <a:prstGeom prst="rect">
            <a:avLst/>
          </a:prstGeom>
        </p:spPr>
      </p:pic>
      <p:pic>
        <p:nvPicPr>
          <p:cNvPr id="3076" name="Picture 4" descr="http://tenansumuk.files.wordpress.com/2012/02/logo-ditjen-pajak.jpg"/>
          <p:cNvPicPr>
            <a:picLocks noChangeAspect="1" noChangeArrowheads="1"/>
          </p:cNvPicPr>
          <p:nvPr/>
        </p:nvPicPr>
        <p:blipFill>
          <a:blip r:embed="rId4" cstate="print"/>
          <a:srcRect/>
          <a:stretch>
            <a:fillRect/>
          </a:stretch>
        </p:blipFill>
        <p:spPr bwMode="auto">
          <a:xfrm>
            <a:off x="680213" y="5000636"/>
            <a:ext cx="1462895" cy="1428760"/>
          </a:xfrm>
          <a:prstGeom prst="rect">
            <a:avLst/>
          </a:prstGeom>
          <a:noFill/>
        </p:spPr>
      </p:pic>
      <p:sp>
        <p:nvSpPr>
          <p:cNvPr id="9" name="Subtitle 2"/>
          <p:cNvSpPr txBox="1">
            <a:spLocks/>
          </p:cNvSpPr>
          <p:nvPr/>
        </p:nvSpPr>
        <p:spPr>
          <a:xfrm>
            <a:off x="2786052" y="3143248"/>
            <a:ext cx="5256000" cy="1571636"/>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effectLst/>
                <a:uLnTx/>
                <a:uFillTx/>
                <a:latin typeface="+mn-lt"/>
                <a:ea typeface="+mn-ea"/>
                <a:cs typeface="+mn-cs"/>
              </a:rPr>
              <a:t>SIUP</a:t>
            </a:r>
            <a:r>
              <a:rPr kumimoji="0" lang="en-US" sz="2200" b="0" i="0" u="none" strike="noStrike" kern="1200" cap="none" spc="0" normalizeH="0" baseline="0" noProof="0" dirty="0" smtClean="0">
                <a:ln>
                  <a:noFill/>
                </a:ln>
                <a:effectLst/>
                <a:uLnTx/>
                <a:uFillTx/>
                <a:latin typeface="+mn-lt"/>
                <a:ea typeface="+mn-ea"/>
                <a:cs typeface="+mn-cs"/>
              </a:rPr>
              <a:t>  No. 00596/10-12/PK/IV/2007</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dirty="0" smtClean="0"/>
              <a:t>SITU</a:t>
            </a:r>
            <a:r>
              <a:rPr lang="en-US" sz="2200" dirty="0" smtClean="0"/>
              <a:t>  No. 517/00451/SITU/IV/2007</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effectLst/>
                <a:uLnTx/>
                <a:uFillTx/>
                <a:latin typeface="+mn-lt"/>
                <a:ea typeface="+mn-ea"/>
                <a:cs typeface="+mn-cs"/>
              </a:rPr>
              <a:t>TDP</a:t>
            </a:r>
            <a:r>
              <a:rPr kumimoji="0" lang="en-US" sz="2200" i="0" u="none" strike="noStrike" kern="1200" cap="none" spc="0" normalizeH="0" noProof="0" dirty="0" smtClean="0">
                <a:ln>
                  <a:noFill/>
                </a:ln>
                <a:effectLst/>
                <a:uLnTx/>
                <a:uFillTx/>
                <a:latin typeface="+mn-lt"/>
                <a:ea typeface="+mn-ea"/>
                <a:cs typeface="+mn-cs"/>
              </a:rPr>
              <a:t>   </a:t>
            </a:r>
            <a:r>
              <a:rPr kumimoji="0" lang="en-US" sz="2200" b="0" i="0" u="none" strike="noStrike" kern="1200" cap="none" spc="0" normalizeH="0" noProof="0" dirty="0" smtClean="0">
                <a:ln>
                  <a:noFill/>
                </a:ln>
                <a:effectLst/>
                <a:uLnTx/>
                <a:uFillTx/>
                <a:latin typeface="+mn-lt"/>
                <a:ea typeface="+mn-ea"/>
                <a:cs typeface="+mn-cs"/>
              </a:rPr>
              <a:t>No. 10245104784</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noProof="0" dirty="0" err="1" smtClean="0">
                <a:ln>
                  <a:noFill/>
                </a:ln>
                <a:effectLst/>
                <a:uLnTx/>
                <a:uFillTx/>
                <a:latin typeface="+mn-lt"/>
                <a:ea typeface="+mn-ea"/>
                <a:cs typeface="+mn-cs"/>
              </a:rPr>
              <a:t>Tanggal</a:t>
            </a:r>
            <a:r>
              <a:rPr kumimoji="0" lang="en-US" sz="2200" b="0" i="0" u="none" strike="noStrike" kern="1200" cap="none" spc="0" normalizeH="0" noProof="0" dirty="0" smtClean="0">
                <a:ln>
                  <a:noFill/>
                </a:ln>
                <a:effectLst/>
                <a:uLnTx/>
                <a:uFillTx/>
                <a:latin typeface="+mn-lt"/>
                <a:ea typeface="+mn-ea"/>
                <a:cs typeface="+mn-cs"/>
              </a:rPr>
              <a:t> 20 April 2007</a:t>
            </a:r>
            <a:endParaRPr kumimoji="0" lang="en-US" sz="2200" b="0" i="0" u="none" strike="noStrike" kern="1200" cap="none" spc="0" normalizeH="0" baseline="0" noProof="0" dirty="0" smtClean="0">
              <a:ln>
                <a:noFill/>
              </a:ln>
              <a:effectLst/>
              <a:uLnTx/>
              <a:uFillTx/>
              <a:latin typeface="+mn-lt"/>
              <a:ea typeface="+mn-ea"/>
              <a:cs typeface="+mn-cs"/>
            </a:endParaRPr>
          </a:p>
        </p:txBody>
      </p:sp>
      <p:sp>
        <p:nvSpPr>
          <p:cNvPr id="13" name="Rectangle 12"/>
          <p:cNvSpPr/>
          <p:nvPr/>
        </p:nvSpPr>
        <p:spPr>
          <a:xfrm>
            <a:off x="2857488" y="5040025"/>
            <a:ext cx="4572000" cy="1107996"/>
          </a:xfrm>
          <a:prstGeom prst="rect">
            <a:avLst/>
          </a:prstGeom>
        </p:spPr>
        <p:txBody>
          <a:bodyPr>
            <a:spAutoFit/>
          </a:bodyPr>
          <a:lstStyle/>
          <a:p>
            <a:r>
              <a:rPr lang="en-US" sz="2200" dirty="0" err="1" smtClean="0"/>
              <a:t>Nomor</a:t>
            </a:r>
            <a:r>
              <a:rPr lang="en-US" sz="2200" dirty="0" smtClean="0"/>
              <a:t> </a:t>
            </a:r>
            <a:r>
              <a:rPr lang="en-US" sz="2200" dirty="0" err="1" smtClean="0"/>
              <a:t>Pokok</a:t>
            </a:r>
            <a:r>
              <a:rPr lang="en-US" sz="2200" dirty="0" smtClean="0"/>
              <a:t> </a:t>
            </a:r>
            <a:r>
              <a:rPr lang="en-US" sz="2200" dirty="0" err="1" smtClean="0"/>
              <a:t>Wajib</a:t>
            </a:r>
            <a:r>
              <a:rPr lang="en-US" sz="2200" dirty="0" smtClean="0"/>
              <a:t> </a:t>
            </a:r>
            <a:r>
              <a:rPr lang="en-US" sz="2200" dirty="0" err="1" smtClean="0"/>
              <a:t>Pajak</a:t>
            </a:r>
            <a:endParaRPr lang="en-US" sz="2200" dirty="0" smtClean="0"/>
          </a:p>
          <a:p>
            <a:r>
              <a:rPr lang="en-US" sz="2200" b="1" dirty="0" smtClean="0"/>
              <a:t>( NPWP ) </a:t>
            </a:r>
          </a:p>
          <a:p>
            <a:r>
              <a:rPr lang="en-US" sz="2200" dirty="0" smtClean="0"/>
              <a:t>No. 0216 2 1719 445 000</a:t>
            </a:r>
            <a:endParaRPr lang="en-US" sz="2200" dirty="0"/>
          </a:p>
        </p:txBody>
      </p:sp>
      <p:pic>
        <p:nvPicPr>
          <p:cNvPr id="17" name="Picture 16" descr="garuda.jpg"/>
          <p:cNvPicPr>
            <a:picLocks noChangeAspect="1"/>
          </p:cNvPicPr>
          <p:nvPr/>
        </p:nvPicPr>
        <p:blipFill>
          <a:blip r:embed="rId5" cstate="print"/>
          <a:stretch>
            <a:fillRect/>
          </a:stretch>
        </p:blipFill>
        <p:spPr>
          <a:xfrm>
            <a:off x="714348" y="1500174"/>
            <a:ext cx="1322303" cy="1428760"/>
          </a:xfrm>
          <a:prstGeom prst="rect">
            <a:avLst/>
          </a:prstGeom>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5927"/>
            <a:ext cx="7772400" cy="4714907"/>
          </a:xfrm>
        </p:spPr>
        <p:txBody>
          <a:bodyPr>
            <a:normAutofit fontScale="90000"/>
          </a:bodyPr>
          <a:lstStyle/>
          <a:p>
            <a:pPr algn="l"/>
            <a:r>
              <a:rPr lang="en-US" sz="3100" dirty="0" err="1" smtClean="0"/>
              <a:t>Dengan</a:t>
            </a:r>
            <a:r>
              <a:rPr lang="en-US" sz="3100" dirty="0" smtClean="0"/>
              <a:t> </a:t>
            </a:r>
            <a:r>
              <a:rPr lang="en-US" sz="3100" dirty="0" err="1" smtClean="0"/>
              <a:t>terpenuhinya</a:t>
            </a:r>
            <a:r>
              <a:rPr lang="en-US" sz="3100" dirty="0" smtClean="0"/>
              <a:t> </a:t>
            </a:r>
            <a:r>
              <a:rPr lang="en-US" sz="3100" dirty="0" err="1" smtClean="0"/>
              <a:t>aspek</a:t>
            </a:r>
            <a:r>
              <a:rPr lang="en-US" sz="3100" dirty="0" smtClean="0"/>
              <a:t> legal </a:t>
            </a:r>
            <a:r>
              <a:rPr lang="en-US" sz="3100" dirty="0" err="1" smtClean="0"/>
              <a:t>perusahaan</a:t>
            </a:r>
            <a:r>
              <a:rPr lang="en-US" sz="3100" dirty="0" smtClean="0"/>
              <a:t> </a:t>
            </a:r>
            <a:r>
              <a:rPr lang="en-US" sz="3100" dirty="0" err="1" smtClean="0"/>
              <a:t>maka</a:t>
            </a:r>
            <a:r>
              <a:rPr lang="en-US" sz="3100" dirty="0" smtClean="0"/>
              <a:t> </a:t>
            </a:r>
            <a:r>
              <a:rPr lang="en-US" sz="3100" dirty="0" err="1" smtClean="0"/>
              <a:t>akan</a:t>
            </a:r>
            <a:r>
              <a:rPr lang="en-US" sz="3100" dirty="0" smtClean="0"/>
              <a:t> </a:t>
            </a:r>
            <a:r>
              <a:rPr lang="en-US" sz="3100" dirty="0" err="1" smtClean="0"/>
              <a:t>memberikan</a:t>
            </a:r>
            <a:r>
              <a:rPr lang="en-US" sz="3100" dirty="0" smtClean="0"/>
              <a:t> </a:t>
            </a:r>
            <a:r>
              <a:rPr lang="en-US" sz="3100" b="1" i="1" dirty="0" smtClean="0">
                <a:solidFill>
                  <a:srgbClr val="FF0000"/>
                </a:solidFill>
              </a:rPr>
              <a:t>rasa </a:t>
            </a:r>
            <a:r>
              <a:rPr lang="en-US" sz="3100" b="1" i="1" dirty="0" err="1" smtClean="0">
                <a:solidFill>
                  <a:srgbClr val="FF0000"/>
                </a:solidFill>
              </a:rPr>
              <a:t>aman</a:t>
            </a:r>
            <a:r>
              <a:rPr lang="en-US" sz="3100" b="1" i="1" dirty="0" smtClean="0">
                <a:solidFill>
                  <a:srgbClr val="FF0000"/>
                </a:solidFill>
              </a:rPr>
              <a:t> </a:t>
            </a:r>
            <a:r>
              <a:rPr lang="en-US" sz="3100" dirty="0" err="1" smtClean="0"/>
              <a:t>bagi</a:t>
            </a:r>
            <a:r>
              <a:rPr lang="en-US" sz="3100" dirty="0" smtClean="0"/>
              <a:t> </a:t>
            </a:r>
            <a:r>
              <a:rPr lang="en-US" sz="3100" dirty="0" err="1" smtClean="0"/>
              <a:t>siapapun</a:t>
            </a:r>
            <a:r>
              <a:rPr lang="en-US" sz="3100" dirty="0" smtClean="0"/>
              <a:t> yang </a:t>
            </a:r>
            <a:r>
              <a:rPr lang="en-US" sz="3100" dirty="0" err="1" smtClean="0"/>
              <a:t>bekerjasama</a:t>
            </a:r>
            <a:r>
              <a:rPr lang="en-US" sz="3100" dirty="0" smtClean="0"/>
              <a:t> </a:t>
            </a:r>
            <a:r>
              <a:rPr lang="en-US" sz="3100" dirty="0" err="1" smtClean="0"/>
              <a:t>dengan</a:t>
            </a:r>
            <a:r>
              <a:rPr lang="en-US" sz="3100" dirty="0" smtClean="0"/>
              <a:t> </a:t>
            </a:r>
            <a:r>
              <a:rPr lang="en-US" sz="3100" dirty="0" err="1" smtClean="0"/>
              <a:t>perusahaan</a:t>
            </a:r>
            <a:r>
              <a:rPr lang="en-US" sz="3100" dirty="0" smtClean="0"/>
              <a:t> </a:t>
            </a:r>
            <a:r>
              <a:rPr lang="en-US" sz="3100" dirty="0" err="1" smtClean="0"/>
              <a:t>kami</a:t>
            </a:r>
            <a:r>
              <a:rPr lang="en-US" sz="3100" dirty="0" smtClean="0"/>
              <a:t>. </a:t>
            </a:r>
            <a:br>
              <a:rPr lang="en-US" sz="3100" dirty="0" smtClean="0"/>
            </a:br>
            <a:r>
              <a:rPr lang="en-US" sz="3100" dirty="0" err="1" smtClean="0"/>
              <a:t>Selain</a:t>
            </a:r>
            <a:r>
              <a:rPr lang="en-US" sz="3100" dirty="0" smtClean="0"/>
              <a:t> </a:t>
            </a:r>
            <a:r>
              <a:rPr lang="en-US" sz="3100" dirty="0" err="1" smtClean="0"/>
              <a:t>terjaminnya</a:t>
            </a:r>
            <a:r>
              <a:rPr lang="en-US" sz="3100" dirty="0" smtClean="0"/>
              <a:t> </a:t>
            </a:r>
            <a:r>
              <a:rPr lang="en-US" sz="3100" dirty="0" err="1" smtClean="0"/>
              <a:t>aspek</a:t>
            </a:r>
            <a:r>
              <a:rPr lang="en-US" sz="3100" dirty="0" smtClean="0"/>
              <a:t> Legal, </a:t>
            </a:r>
            <a:r>
              <a:rPr lang="en-US" sz="3100" dirty="0" err="1" smtClean="0"/>
              <a:t>kamipun</a:t>
            </a:r>
            <a:r>
              <a:rPr lang="en-US" sz="3100" dirty="0" smtClean="0"/>
              <a:t> </a:t>
            </a:r>
            <a:r>
              <a:rPr lang="en-US" sz="3100" dirty="0" err="1" smtClean="0"/>
              <a:t>memiliki</a:t>
            </a:r>
            <a:r>
              <a:rPr lang="en-US" sz="3100" dirty="0" smtClean="0"/>
              <a:t> </a:t>
            </a:r>
            <a:r>
              <a:rPr lang="en-US" sz="3100" dirty="0" err="1" smtClean="0"/>
              <a:t>komitmen</a:t>
            </a:r>
            <a:r>
              <a:rPr lang="en-US" sz="3100" dirty="0" smtClean="0"/>
              <a:t> </a:t>
            </a:r>
            <a:r>
              <a:rPr lang="en-US" sz="3100" dirty="0" err="1" smtClean="0"/>
              <a:t>untuk</a:t>
            </a:r>
            <a:r>
              <a:rPr lang="en-US" sz="3100" dirty="0" smtClean="0"/>
              <a:t> </a:t>
            </a:r>
            <a:r>
              <a:rPr lang="en-US" sz="3100" dirty="0" err="1" smtClean="0"/>
              <a:t>memberi</a:t>
            </a:r>
            <a:r>
              <a:rPr lang="en-US" sz="3100" dirty="0" smtClean="0"/>
              <a:t> </a:t>
            </a:r>
            <a:r>
              <a:rPr lang="en-US" sz="3100" b="1" i="1" dirty="0" err="1" smtClean="0">
                <a:solidFill>
                  <a:srgbClr val="00B050"/>
                </a:solidFill>
              </a:rPr>
              <a:t>pelayanan</a:t>
            </a:r>
            <a:r>
              <a:rPr lang="en-US" sz="3100" b="1" i="1" dirty="0" smtClean="0">
                <a:solidFill>
                  <a:srgbClr val="00B050"/>
                </a:solidFill>
              </a:rPr>
              <a:t> </a:t>
            </a:r>
            <a:r>
              <a:rPr lang="en-US" sz="3100" b="1" i="1" dirty="0" err="1" smtClean="0">
                <a:solidFill>
                  <a:srgbClr val="00B050"/>
                </a:solidFill>
              </a:rPr>
              <a:t>terbaik</a:t>
            </a:r>
            <a:r>
              <a:rPr lang="en-US" sz="3100" b="1" i="1" dirty="0" smtClean="0">
                <a:solidFill>
                  <a:srgbClr val="00B050"/>
                </a:solidFill>
              </a:rPr>
              <a:t> </a:t>
            </a:r>
            <a:r>
              <a:rPr lang="en-US" sz="3100" dirty="0" smtClean="0"/>
              <a:t/>
            </a:r>
            <a:br>
              <a:rPr lang="en-US" sz="3100" dirty="0" smtClean="0"/>
            </a:br>
            <a:r>
              <a:rPr lang="en-US" sz="3100" dirty="0" err="1" smtClean="0"/>
              <a:t>kepada</a:t>
            </a:r>
            <a:r>
              <a:rPr lang="en-US" sz="3100" dirty="0" smtClean="0"/>
              <a:t> </a:t>
            </a:r>
            <a:r>
              <a:rPr lang="en-US" sz="3100" dirty="0" err="1" smtClean="0"/>
              <a:t>semua</a:t>
            </a:r>
            <a:r>
              <a:rPr lang="en-US" sz="3100" dirty="0" smtClean="0"/>
              <a:t> </a:t>
            </a:r>
            <a:r>
              <a:rPr lang="en-US" sz="3100" dirty="0" err="1" smtClean="0"/>
              <a:t>mitra</a:t>
            </a:r>
            <a:r>
              <a:rPr lang="en-US" sz="3100" dirty="0" smtClean="0"/>
              <a:t> . </a:t>
            </a:r>
            <a:br>
              <a:rPr lang="en-US" sz="3100" dirty="0" smtClean="0"/>
            </a:br>
            <a:r>
              <a:rPr lang="en-US" sz="3100" dirty="0" err="1" smtClean="0"/>
              <a:t>Kwalitas</a:t>
            </a:r>
            <a:r>
              <a:rPr lang="en-US" sz="3100" dirty="0" smtClean="0"/>
              <a:t> </a:t>
            </a:r>
            <a:r>
              <a:rPr lang="en-US" sz="3100" dirty="0" err="1" smtClean="0"/>
              <a:t>produk</a:t>
            </a:r>
            <a:r>
              <a:rPr lang="en-US" sz="3100" dirty="0" smtClean="0"/>
              <a:t>, </a:t>
            </a:r>
            <a:r>
              <a:rPr lang="en-US" sz="3100" dirty="0" err="1" smtClean="0"/>
              <a:t>waktu</a:t>
            </a:r>
            <a:r>
              <a:rPr lang="en-US" sz="3100" dirty="0" smtClean="0"/>
              <a:t> yang </a:t>
            </a:r>
            <a:r>
              <a:rPr lang="en-US" sz="3100" dirty="0" err="1" smtClean="0"/>
              <a:t>tepat</a:t>
            </a:r>
            <a:r>
              <a:rPr lang="en-US" sz="3100" dirty="0" smtClean="0"/>
              <a:t> </a:t>
            </a:r>
            <a:r>
              <a:rPr lang="en-US" sz="3100" dirty="0" err="1" smtClean="0"/>
              <a:t>dan</a:t>
            </a:r>
            <a:r>
              <a:rPr lang="en-US" sz="3100" dirty="0" smtClean="0"/>
              <a:t> service yang </a:t>
            </a:r>
            <a:r>
              <a:rPr lang="en-US" sz="3100" dirty="0" err="1" smtClean="0"/>
              <a:t>memuaskan</a:t>
            </a:r>
            <a:r>
              <a:rPr lang="en-US" sz="3100" dirty="0" smtClean="0"/>
              <a:t> </a:t>
            </a:r>
            <a:r>
              <a:rPr lang="en-US" sz="3100" dirty="0" err="1" smtClean="0"/>
              <a:t>adalah</a:t>
            </a:r>
            <a:r>
              <a:rPr lang="en-US" sz="3100" dirty="0" smtClean="0"/>
              <a:t> </a:t>
            </a:r>
            <a:r>
              <a:rPr lang="en-US" sz="3100" b="1" i="1" dirty="0" err="1" smtClean="0">
                <a:solidFill>
                  <a:srgbClr val="0070C0"/>
                </a:solidFill>
              </a:rPr>
              <a:t>hak</a:t>
            </a:r>
            <a:r>
              <a:rPr lang="en-US" sz="3100" b="1" i="1" dirty="0" smtClean="0">
                <a:solidFill>
                  <a:srgbClr val="0070C0"/>
                </a:solidFill>
              </a:rPr>
              <a:t> </a:t>
            </a:r>
            <a:r>
              <a:rPr lang="en-US" sz="3100" b="1" i="1" dirty="0" err="1" smtClean="0">
                <a:solidFill>
                  <a:srgbClr val="0070C0"/>
                </a:solidFill>
              </a:rPr>
              <a:t>semua</a:t>
            </a:r>
            <a:r>
              <a:rPr lang="en-US" sz="3100" b="1" i="1" dirty="0" smtClean="0">
                <a:solidFill>
                  <a:srgbClr val="0070C0"/>
                </a:solidFill>
              </a:rPr>
              <a:t> </a:t>
            </a:r>
            <a:r>
              <a:rPr lang="en-US" sz="3100" b="1" i="1" dirty="0" err="1" smtClean="0">
                <a:solidFill>
                  <a:srgbClr val="0070C0"/>
                </a:solidFill>
              </a:rPr>
              <a:t>mitra</a:t>
            </a:r>
            <a:r>
              <a:rPr lang="en-US" sz="3100" b="1" i="1" dirty="0" smtClean="0">
                <a:solidFill>
                  <a:srgbClr val="0070C0"/>
                </a:solidFill>
              </a:rPr>
              <a:t> </a:t>
            </a:r>
            <a:r>
              <a:rPr lang="en-US" sz="3100" dirty="0" smtClean="0"/>
              <a:t>yang </a:t>
            </a:r>
            <a:r>
              <a:rPr lang="en-US" sz="3100" dirty="0" err="1" smtClean="0"/>
              <a:t>akan</a:t>
            </a:r>
            <a:r>
              <a:rPr lang="en-US" sz="3100" dirty="0" smtClean="0"/>
              <a:t>  </a:t>
            </a:r>
            <a:r>
              <a:rPr lang="en-US" sz="3100" dirty="0" err="1" smtClean="0"/>
              <a:t>selalu</a:t>
            </a:r>
            <a:r>
              <a:rPr lang="en-US" sz="3100" dirty="0" smtClean="0"/>
              <a:t> </a:t>
            </a:r>
            <a:r>
              <a:rPr lang="en-US" sz="3100" dirty="0" err="1" smtClean="0"/>
              <a:t>kami</a:t>
            </a:r>
            <a:r>
              <a:rPr lang="en-US" sz="3100" dirty="0" smtClean="0"/>
              <a:t> </a:t>
            </a:r>
            <a:r>
              <a:rPr lang="en-US" sz="3100" dirty="0" err="1" smtClean="0"/>
              <a:t>berikan</a:t>
            </a:r>
            <a:r>
              <a:rPr lang="en-US" sz="4900" dirty="0" smtClean="0"/>
              <a:t>.</a:t>
            </a:r>
            <a:r>
              <a:rPr lang="en-US" dirty="0" smtClean="0"/>
              <a:t/>
            </a:r>
            <a:br>
              <a:rPr lang="en-US" dirty="0" smtClean="0"/>
            </a:br>
            <a:endParaRPr lang="en-US" dirty="0"/>
          </a:p>
        </p:txBody>
      </p:sp>
      <p:sp>
        <p:nvSpPr>
          <p:cNvPr id="4" name="TextBox 3"/>
          <p:cNvSpPr txBox="1"/>
          <p:nvPr/>
        </p:nvSpPr>
        <p:spPr>
          <a:xfrm>
            <a:off x="0" y="642918"/>
            <a:ext cx="9144000" cy="830997"/>
          </a:xfrm>
          <a:prstGeom prst="rect">
            <a:avLst/>
          </a:prstGeom>
          <a:gradFill flip="none" rotWithShape="1">
            <a:gsLst>
              <a:gs pos="0">
                <a:srgbClr val="FFF200"/>
              </a:gs>
              <a:gs pos="45000">
                <a:srgbClr val="FF7A00"/>
              </a:gs>
              <a:gs pos="70000">
                <a:srgbClr val="FF0300"/>
              </a:gs>
              <a:gs pos="100000">
                <a:srgbClr val="4D0808"/>
              </a:gs>
            </a:gsLst>
            <a:lin ang="10800000" scaled="0"/>
            <a:tileRect/>
          </a:grad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i="1" dirty="0" smtClean="0">
                <a:ln w="11430"/>
                <a:solidFill>
                  <a:schemeClr val="accent2">
                    <a:lumMod val="40000"/>
                    <a:lumOff val="60000"/>
                  </a:schemeClr>
                </a:solidFill>
                <a:effectLst>
                  <a:outerShdw blurRad="80000" dist="40000" dir="5040000" algn="tl">
                    <a:srgbClr val="000000">
                      <a:alpha val="30000"/>
                    </a:srgbClr>
                  </a:outerShdw>
                </a:effectLst>
              </a:rPr>
              <a:t>NILAI LEBIH</a:t>
            </a:r>
            <a:endParaRPr lang="en-US" sz="4800" b="1" i="1" dirty="0">
              <a:ln w="11430"/>
              <a:solidFill>
                <a:schemeClr val="accent2">
                  <a:lumMod val="40000"/>
                  <a:lumOff val="60000"/>
                </a:schemeClr>
              </a:solidFill>
              <a:effectLst>
                <a:outerShdw blurRad="80000" dist="40000" dir="5040000" algn="tl">
                  <a:srgbClr val="000000">
                    <a:alpha val="30000"/>
                  </a:srgbClr>
                </a:outerShdw>
              </a:effectLst>
            </a:endParaRPr>
          </a:p>
        </p:txBody>
      </p:sp>
      <p:pic>
        <p:nvPicPr>
          <p:cNvPr id="5" name="Picture 4" descr="logo Company Profile2.jpg"/>
          <p:cNvPicPr>
            <a:picLocks noChangeAspect="1"/>
          </p:cNvPicPr>
          <p:nvPr/>
        </p:nvPicPr>
        <p:blipFill>
          <a:blip r:embed="rId3" cstate="print"/>
          <a:stretch>
            <a:fillRect/>
          </a:stretch>
        </p:blipFill>
        <p:spPr>
          <a:xfrm>
            <a:off x="7596336" y="404664"/>
            <a:ext cx="1116471" cy="118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85794"/>
            <a:ext cx="9144000" cy="785818"/>
          </a:xfrm>
          <a:gradFill>
            <a:gsLst>
              <a:gs pos="0">
                <a:schemeClr val="bg1"/>
              </a:gs>
              <a:gs pos="25000">
                <a:srgbClr val="21D6E0"/>
              </a:gs>
              <a:gs pos="75000">
                <a:srgbClr val="0087E6"/>
              </a:gs>
              <a:gs pos="100000">
                <a:srgbClr val="005CBF"/>
              </a:gs>
            </a:gsLst>
            <a:lin ang="10800000" scaled="0"/>
          </a:gradFill>
        </p:spPr>
        <p:txBody>
          <a:bodyPr>
            <a:scene3d>
              <a:camera prst="orthographicFront"/>
              <a:lightRig rig="threePt" dir="t"/>
            </a:scene3d>
            <a:sp3d extrusionH="57150">
              <a:bevelT w="38100" h="38100"/>
            </a:sp3d>
          </a:bodyPr>
          <a:lstStyle/>
          <a:p>
            <a:pPr algn="l"/>
            <a:r>
              <a:rPr lang="en-US" b="1" i="1" dirty="0" smtClean="0">
                <a:solidFill>
                  <a:srgbClr val="FFC000"/>
                </a:solidFill>
              </a:rPr>
              <a:t>     </a:t>
            </a:r>
            <a:r>
              <a:rPr lang="en-US" b="1" i="1" dirty="0" smtClean="0">
                <a:solidFill>
                  <a:srgbClr val="FFFF00"/>
                </a:solidFill>
              </a:rPr>
              <a:t>Plus, Plus, Plus</a:t>
            </a:r>
            <a:endParaRPr lang="en-US" b="1" i="1" dirty="0">
              <a:solidFill>
                <a:srgbClr val="FFFF00"/>
              </a:solidFill>
            </a:endParaRPr>
          </a:p>
        </p:txBody>
      </p:sp>
      <p:sp>
        <p:nvSpPr>
          <p:cNvPr id="4" name="Rectangle 3"/>
          <p:cNvSpPr/>
          <p:nvPr/>
        </p:nvSpPr>
        <p:spPr>
          <a:xfrm>
            <a:off x="571472" y="1857926"/>
            <a:ext cx="8358246" cy="3785652"/>
          </a:xfrm>
          <a:prstGeom prst="rect">
            <a:avLst/>
          </a:prstGeom>
        </p:spPr>
        <p:txBody>
          <a:bodyPr wrap="square">
            <a:spAutoFit/>
          </a:bodyPr>
          <a:lstStyle/>
          <a:p>
            <a:r>
              <a:rPr lang="en-US" sz="2400" dirty="0" err="1" smtClean="0"/>
              <a:t>Salah</a:t>
            </a:r>
            <a:r>
              <a:rPr lang="en-US" sz="2400" dirty="0" smtClean="0"/>
              <a:t> </a:t>
            </a:r>
            <a:r>
              <a:rPr lang="en-US" sz="2400" dirty="0" err="1" smtClean="0"/>
              <a:t>satu</a:t>
            </a:r>
            <a:r>
              <a:rPr lang="en-US" sz="2400" dirty="0" smtClean="0"/>
              <a:t> </a:t>
            </a:r>
            <a:r>
              <a:rPr lang="en-US" sz="2400" dirty="0" err="1" smtClean="0"/>
              <a:t>keunggulan</a:t>
            </a:r>
            <a:r>
              <a:rPr lang="en-US" sz="2400" dirty="0" smtClean="0"/>
              <a:t> </a:t>
            </a:r>
            <a:r>
              <a:rPr lang="en-US" sz="2400" dirty="0" err="1" smtClean="0"/>
              <a:t>dari</a:t>
            </a:r>
            <a:r>
              <a:rPr lang="en-US" sz="2400" dirty="0" smtClean="0"/>
              <a:t> </a:t>
            </a:r>
            <a:r>
              <a:rPr lang="en-US" sz="2400" dirty="0" err="1" smtClean="0"/>
              <a:t>produk</a:t>
            </a:r>
            <a:r>
              <a:rPr lang="en-US" sz="2400" dirty="0" smtClean="0"/>
              <a:t> </a:t>
            </a:r>
            <a:r>
              <a:rPr lang="en-US" sz="2400" dirty="0" err="1" smtClean="0"/>
              <a:t>dan</a:t>
            </a:r>
            <a:r>
              <a:rPr lang="en-US" sz="2400" dirty="0" smtClean="0"/>
              <a:t> </a:t>
            </a:r>
            <a:r>
              <a:rPr lang="en-US" sz="2400" dirty="0" err="1" smtClean="0"/>
              <a:t>jasa</a:t>
            </a:r>
            <a:r>
              <a:rPr lang="en-US" sz="2400" dirty="0" smtClean="0"/>
              <a:t> yang </a:t>
            </a:r>
            <a:r>
              <a:rPr lang="en-US" sz="2400" dirty="0" err="1" smtClean="0"/>
              <a:t>kami</a:t>
            </a:r>
            <a:r>
              <a:rPr lang="en-US" sz="2400" dirty="0" smtClean="0"/>
              <a:t> </a:t>
            </a:r>
            <a:r>
              <a:rPr lang="en-US" sz="2400" dirty="0" err="1" smtClean="0"/>
              <a:t>tawarkan</a:t>
            </a:r>
            <a:r>
              <a:rPr lang="en-US" sz="2400" dirty="0" smtClean="0"/>
              <a:t> </a:t>
            </a:r>
            <a:r>
              <a:rPr lang="en-US" sz="2400" dirty="0" err="1" smtClean="0"/>
              <a:t>adalah</a:t>
            </a:r>
            <a:r>
              <a:rPr lang="en-US" sz="2400" dirty="0" smtClean="0"/>
              <a:t> </a:t>
            </a:r>
            <a:r>
              <a:rPr lang="en-US" sz="2400" b="1" i="1" dirty="0" err="1" smtClean="0">
                <a:solidFill>
                  <a:srgbClr val="FF0000"/>
                </a:solidFill>
              </a:rPr>
              <a:t>Garansi</a:t>
            </a:r>
            <a:r>
              <a:rPr lang="en-US" sz="2400" dirty="0" smtClean="0"/>
              <a:t>, </a:t>
            </a:r>
            <a:r>
              <a:rPr lang="en-US" sz="2400" dirty="0" err="1" smtClean="0"/>
              <a:t>bahwa</a:t>
            </a:r>
            <a:r>
              <a:rPr lang="en-US" sz="2400" dirty="0" smtClean="0"/>
              <a:t> </a:t>
            </a:r>
            <a:r>
              <a:rPr lang="en-US" sz="2400" dirty="0" err="1" smtClean="0"/>
              <a:t>mitra</a:t>
            </a:r>
            <a:r>
              <a:rPr lang="en-US" sz="2400" dirty="0" smtClean="0"/>
              <a:t> </a:t>
            </a:r>
            <a:r>
              <a:rPr lang="en-US" sz="2400" dirty="0" err="1" smtClean="0"/>
              <a:t>akan</a:t>
            </a:r>
            <a:r>
              <a:rPr lang="en-US" sz="2400" dirty="0" smtClean="0"/>
              <a:t> </a:t>
            </a:r>
            <a:r>
              <a:rPr lang="en-US" sz="2400" dirty="0" err="1" smtClean="0"/>
              <a:t>mendapat</a:t>
            </a:r>
            <a:r>
              <a:rPr lang="en-US" sz="2400" dirty="0" smtClean="0"/>
              <a:t> </a:t>
            </a:r>
            <a:r>
              <a:rPr lang="en-US" sz="2400" dirty="0" err="1" smtClean="0"/>
              <a:t>kepuasan</a:t>
            </a:r>
            <a:r>
              <a:rPr lang="en-US" sz="2400" dirty="0" smtClean="0"/>
              <a:t> </a:t>
            </a:r>
            <a:r>
              <a:rPr lang="en-US" sz="2400" dirty="0" err="1" smtClean="0"/>
              <a:t>dari</a:t>
            </a:r>
            <a:r>
              <a:rPr lang="en-US" sz="2400" dirty="0" smtClean="0"/>
              <a:t> </a:t>
            </a:r>
            <a:r>
              <a:rPr lang="en-US" sz="2400" dirty="0" err="1" smtClean="0"/>
              <a:t>hasil</a:t>
            </a:r>
            <a:r>
              <a:rPr lang="en-US" sz="2400" dirty="0" smtClean="0"/>
              <a:t> </a:t>
            </a:r>
            <a:r>
              <a:rPr lang="en-US" sz="2400" dirty="0" err="1" smtClean="0"/>
              <a:t>produk</a:t>
            </a:r>
            <a:r>
              <a:rPr lang="en-US" sz="2400" dirty="0" smtClean="0"/>
              <a:t> </a:t>
            </a:r>
            <a:r>
              <a:rPr lang="en-US" sz="2400" dirty="0" err="1" smtClean="0"/>
              <a:t>atau</a:t>
            </a:r>
            <a:r>
              <a:rPr lang="en-US" sz="2400" dirty="0" smtClean="0"/>
              <a:t> </a:t>
            </a:r>
            <a:r>
              <a:rPr lang="en-US" sz="2400" dirty="0" err="1" smtClean="0"/>
              <a:t>jasa</a:t>
            </a:r>
            <a:r>
              <a:rPr lang="en-US" sz="2400" dirty="0" smtClean="0"/>
              <a:t> </a:t>
            </a:r>
            <a:r>
              <a:rPr lang="en-US" sz="2400" dirty="0" err="1" smtClean="0"/>
              <a:t>kami</a:t>
            </a:r>
            <a:r>
              <a:rPr lang="en-US" sz="2400" dirty="0" smtClean="0"/>
              <a:t>. </a:t>
            </a:r>
          </a:p>
          <a:p>
            <a:r>
              <a:rPr lang="en-US" sz="2400" dirty="0" err="1" smtClean="0"/>
              <a:t>Selain</a:t>
            </a:r>
            <a:r>
              <a:rPr lang="en-US" sz="2400" dirty="0" smtClean="0"/>
              <a:t> </a:t>
            </a:r>
            <a:r>
              <a:rPr lang="en-US" sz="2400" dirty="0" err="1" smtClean="0"/>
              <a:t>Garansi</a:t>
            </a:r>
            <a:r>
              <a:rPr lang="en-US" sz="2400" dirty="0" smtClean="0"/>
              <a:t>, </a:t>
            </a:r>
            <a:r>
              <a:rPr lang="en-US" sz="2400" dirty="0" err="1" smtClean="0"/>
              <a:t>kami</a:t>
            </a:r>
            <a:r>
              <a:rPr lang="en-US" sz="2400" dirty="0" smtClean="0"/>
              <a:t> </a:t>
            </a:r>
            <a:r>
              <a:rPr lang="en-US" sz="2400" dirty="0" err="1" smtClean="0"/>
              <a:t>juga</a:t>
            </a:r>
            <a:r>
              <a:rPr lang="en-US" sz="2400" dirty="0" smtClean="0"/>
              <a:t> </a:t>
            </a:r>
            <a:r>
              <a:rPr lang="en-US" sz="2400" dirty="0" err="1" smtClean="0"/>
              <a:t>menerapkan</a:t>
            </a:r>
            <a:r>
              <a:rPr lang="en-US" sz="2400" dirty="0" smtClean="0"/>
              <a:t> </a:t>
            </a:r>
            <a:r>
              <a:rPr lang="en-US" sz="2400" dirty="0" err="1" smtClean="0"/>
              <a:t>sistim</a:t>
            </a:r>
            <a:r>
              <a:rPr lang="en-US" sz="2400" dirty="0" smtClean="0"/>
              <a:t> </a:t>
            </a:r>
            <a:r>
              <a:rPr lang="en-US" sz="2400" b="1" i="1" dirty="0" smtClean="0">
                <a:solidFill>
                  <a:srgbClr val="0070C0"/>
                </a:solidFill>
              </a:rPr>
              <a:t>“Smart Production”</a:t>
            </a:r>
            <a:r>
              <a:rPr lang="en-US" sz="2400" dirty="0" smtClean="0">
                <a:solidFill>
                  <a:srgbClr val="0070C0"/>
                </a:solidFill>
              </a:rPr>
              <a:t> </a:t>
            </a:r>
            <a:r>
              <a:rPr lang="en-US" sz="2400" dirty="0" err="1" smtClean="0"/>
              <a:t>dimana</a:t>
            </a:r>
            <a:r>
              <a:rPr lang="en-US" sz="2400" dirty="0" smtClean="0"/>
              <a:t> </a:t>
            </a:r>
            <a:r>
              <a:rPr lang="en-US" sz="2400" dirty="0" err="1" smtClean="0"/>
              <a:t>mitra</a:t>
            </a:r>
            <a:r>
              <a:rPr lang="en-US" sz="2400" dirty="0" smtClean="0"/>
              <a:t> </a:t>
            </a:r>
            <a:r>
              <a:rPr lang="en-US" sz="2400" dirty="0" err="1" smtClean="0"/>
              <a:t>bisa</a:t>
            </a:r>
            <a:r>
              <a:rPr lang="en-US" sz="2400" dirty="0" smtClean="0"/>
              <a:t> </a:t>
            </a:r>
            <a:r>
              <a:rPr lang="en-US" sz="2400" dirty="0" err="1" smtClean="0"/>
              <a:t>mendapatkan</a:t>
            </a:r>
            <a:r>
              <a:rPr lang="en-US" sz="2400" dirty="0" smtClean="0"/>
              <a:t> print out </a:t>
            </a:r>
            <a:r>
              <a:rPr lang="en-US" sz="2400" dirty="0" err="1" smtClean="0"/>
              <a:t>produk</a:t>
            </a:r>
            <a:r>
              <a:rPr lang="en-US" sz="2400" dirty="0" smtClean="0"/>
              <a:t> yang </a:t>
            </a:r>
            <a:r>
              <a:rPr lang="en-US" sz="2400" dirty="0" err="1" smtClean="0"/>
              <a:t>dipesan</a:t>
            </a:r>
            <a:r>
              <a:rPr lang="en-US" sz="2400" dirty="0" smtClean="0"/>
              <a:t> </a:t>
            </a:r>
            <a:r>
              <a:rPr lang="en-US" sz="2400" dirty="0" err="1" smtClean="0"/>
              <a:t>sebelum</a:t>
            </a:r>
            <a:r>
              <a:rPr lang="en-US" sz="2400" dirty="0" smtClean="0"/>
              <a:t> </a:t>
            </a:r>
            <a:r>
              <a:rPr lang="en-US" sz="2400" dirty="0" err="1" smtClean="0"/>
              <a:t>diproduksi</a:t>
            </a:r>
            <a:r>
              <a:rPr lang="en-US" sz="2400" dirty="0" smtClean="0"/>
              <a:t>, </a:t>
            </a:r>
            <a:r>
              <a:rPr lang="en-US" sz="2400" dirty="0" err="1" smtClean="0"/>
              <a:t>sampai</a:t>
            </a:r>
            <a:r>
              <a:rPr lang="en-US" sz="2400" dirty="0" smtClean="0"/>
              <a:t> </a:t>
            </a:r>
            <a:r>
              <a:rPr lang="en-US" sz="2400" dirty="0" err="1" smtClean="0"/>
              <a:t>benar</a:t>
            </a:r>
            <a:r>
              <a:rPr lang="en-US" sz="2400" dirty="0" smtClean="0"/>
              <a:t> </a:t>
            </a:r>
            <a:r>
              <a:rPr lang="en-US" sz="2400" dirty="0" err="1" smtClean="0"/>
              <a:t>benar</a:t>
            </a:r>
            <a:r>
              <a:rPr lang="en-US" sz="2400" dirty="0" smtClean="0"/>
              <a:t> </a:t>
            </a:r>
            <a:r>
              <a:rPr lang="en-US" sz="2400" dirty="0" err="1" smtClean="0"/>
              <a:t>sesuai</a:t>
            </a:r>
            <a:r>
              <a:rPr lang="en-US" sz="2400" dirty="0" smtClean="0"/>
              <a:t> </a:t>
            </a:r>
            <a:r>
              <a:rPr lang="en-US" sz="2400" dirty="0" err="1" smtClean="0"/>
              <a:t>permintaan</a:t>
            </a:r>
            <a:r>
              <a:rPr lang="en-US" sz="2400" dirty="0" smtClean="0"/>
              <a:t>  </a:t>
            </a:r>
            <a:r>
              <a:rPr lang="en-US" sz="2400" dirty="0" err="1" smtClean="0"/>
              <a:t>sehingga</a:t>
            </a:r>
            <a:r>
              <a:rPr lang="en-US" sz="2400" dirty="0" smtClean="0"/>
              <a:t> </a:t>
            </a:r>
            <a:r>
              <a:rPr lang="en-US" sz="2400" dirty="0" err="1" smtClean="0"/>
              <a:t>kepuasan</a:t>
            </a:r>
            <a:r>
              <a:rPr lang="en-US" sz="2400" dirty="0" smtClean="0"/>
              <a:t> </a:t>
            </a:r>
            <a:r>
              <a:rPr lang="en-US" sz="2400" dirty="0" err="1" smtClean="0"/>
              <a:t>akan</a:t>
            </a:r>
            <a:r>
              <a:rPr lang="en-US" sz="2400" dirty="0" smtClean="0"/>
              <a:t> </a:t>
            </a:r>
            <a:r>
              <a:rPr lang="en-US" sz="2400" dirty="0" err="1" smtClean="0"/>
              <a:t>selalu</a:t>
            </a:r>
            <a:r>
              <a:rPr lang="en-US" sz="2400" dirty="0" smtClean="0"/>
              <a:t> </a:t>
            </a:r>
            <a:r>
              <a:rPr lang="en-US" sz="2400" dirty="0" err="1" smtClean="0"/>
              <a:t>didapatkan</a:t>
            </a:r>
            <a:r>
              <a:rPr lang="en-US" sz="2400" dirty="0" smtClean="0"/>
              <a:t> </a:t>
            </a:r>
            <a:r>
              <a:rPr lang="en-US" sz="2400" dirty="0" err="1" smtClean="0"/>
              <a:t>setelah</a:t>
            </a:r>
            <a:r>
              <a:rPr lang="en-US" sz="2400" dirty="0" smtClean="0"/>
              <a:t> </a:t>
            </a:r>
            <a:r>
              <a:rPr lang="en-US" sz="2400" dirty="0" err="1" smtClean="0"/>
              <a:t>pesanan</a:t>
            </a:r>
            <a:r>
              <a:rPr lang="en-US" sz="2400" dirty="0" smtClean="0"/>
              <a:t> </a:t>
            </a:r>
            <a:r>
              <a:rPr lang="en-US" sz="2400" dirty="0" err="1" smtClean="0"/>
              <a:t>jadi</a:t>
            </a:r>
            <a:r>
              <a:rPr lang="en-US" sz="2400" dirty="0" smtClean="0"/>
              <a:t>.</a:t>
            </a:r>
          </a:p>
          <a:p>
            <a:r>
              <a:rPr lang="en-US" sz="2400" dirty="0" err="1" smtClean="0"/>
              <a:t>Selain</a:t>
            </a:r>
            <a:r>
              <a:rPr lang="en-US" sz="2400" dirty="0" smtClean="0"/>
              <a:t> </a:t>
            </a:r>
            <a:r>
              <a:rPr lang="en-US" sz="2400" dirty="0" err="1" smtClean="0"/>
              <a:t>itu</a:t>
            </a:r>
            <a:r>
              <a:rPr lang="en-US" sz="2400" dirty="0" smtClean="0"/>
              <a:t>, </a:t>
            </a:r>
            <a:r>
              <a:rPr lang="en-US" sz="2400" dirty="0" err="1" smtClean="0"/>
              <a:t>dengan</a:t>
            </a:r>
            <a:r>
              <a:rPr lang="en-US" sz="2400" dirty="0" smtClean="0"/>
              <a:t> </a:t>
            </a:r>
            <a:r>
              <a:rPr lang="en-US" sz="2400" dirty="0" err="1" smtClean="0"/>
              <a:t>bermodal</a:t>
            </a:r>
            <a:r>
              <a:rPr lang="en-US" sz="2400" dirty="0" smtClean="0"/>
              <a:t> </a:t>
            </a:r>
            <a:r>
              <a:rPr lang="en-US" sz="2400" dirty="0" err="1" smtClean="0"/>
              <a:t>pengalaman</a:t>
            </a:r>
            <a:r>
              <a:rPr lang="en-US" sz="2400" dirty="0" smtClean="0"/>
              <a:t> </a:t>
            </a:r>
            <a:r>
              <a:rPr lang="en-US" sz="2400" dirty="0" err="1" smtClean="0"/>
              <a:t>dan</a:t>
            </a:r>
            <a:r>
              <a:rPr lang="en-US" sz="2400" dirty="0" smtClean="0"/>
              <a:t> </a:t>
            </a:r>
            <a:r>
              <a:rPr lang="en-US" sz="2400" dirty="0" err="1" smtClean="0"/>
              <a:t>fasilitas</a:t>
            </a:r>
            <a:r>
              <a:rPr lang="en-US" sz="2400" dirty="0" smtClean="0"/>
              <a:t> </a:t>
            </a:r>
            <a:r>
              <a:rPr lang="en-US" sz="2400" dirty="0" err="1" smtClean="0"/>
              <a:t>produksi</a:t>
            </a:r>
            <a:r>
              <a:rPr lang="en-US" sz="2400" dirty="0" smtClean="0"/>
              <a:t> </a:t>
            </a:r>
            <a:r>
              <a:rPr lang="en-US" sz="2400" dirty="0" err="1" smtClean="0"/>
              <a:t>serta</a:t>
            </a:r>
            <a:r>
              <a:rPr lang="en-US" sz="2400" dirty="0" smtClean="0"/>
              <a:t>  </a:t>
            </a:r>
            <a:r>
              <a:rPr lang="en-US" sz="2400" dirty="0" err="1" smtClean="0"/>
              <a:t>tempat</a:t>
            </a:r>
            <a:r>
              <a:rPr lang="en-US" sz="2400" dirty="0" smtClean="0"/>
              <a:t>  yang </a:t>
            </a:r>
            <a:r>
              <a:rPr lang="en-US" sz="2400" dirty="0" err="1" smtClean="0"/>
              <a:t>dimiliki</a:t>
            </a:r>
            <a:r>
              <a:rPr lang="en-US" sz="2400" dirty="0" smtClean="0"/>
              <a:t> </a:t>
            </a:r>
            <a:r>
              <a:rPr lang="en-US" sz="2400" dirty="0" err="1" smtClean="0"/>
              <a:t>sendiri</a:t>
            </a:r>
            <a:r>
              <a:rPr lang="en-US" sz="2400" dirty="0" smtClean="0"/>
              <a:t>  </a:t>
            </a:r>
            <a:r>
              <a:rPr lang="en-US" sz="2400" dirty="0" err="1" smtClean="0"/>
              <a:t>ditunjang</a:t>
            </a:r>
            <a:r>
              <a:rPr lang="en-US" sz="2400" dirty="0" smtClean="0"/>
              <a:t> </a:t>
            </a:r>
            <a:r>
              <a:rPr lang="en-US" sz="2400" dirty="0" err="1" smtClean="0"/>
              <a:t>pekerja</a:t>
            </a:r>
            <a:r>
              <a:rPr lang="en-US" sz="2400" dirty="0" smtClean="0"/>
              <a:t> yang professional </a:t>
            </a:r>
            <a:r>
              <a:rPr lang="en-US" sz="2400" dirty="0" err="1" smtClean="0"/>
              <a:t>akan</a:t>
            </a:r>
            <a:r>
              <a:rPr lang="en-US" sz="2400" dirty="0" smtClean="0"/>
              <a:t> </a:t>
            </a:r>
            <a:r>
              <a:rPr lang="en-US" sz="2400" dirty="0" err="1" smtClean="0"/>
              <a:t>menambah</a:t>
            </a:r>
            <a:r>
              <a:rPr lang="en-US" sz="2400" dirty="0" smtClean="0"/>
              <a:t> </a:t>
            </a:r>
            <a:r>
              <a:rPr lang="en-US" sz="2400" dirty="0" err="1" smtClean="0"/>
              <a:t>nilai</a:t>
            </a:r>
            <a:r>
              <a:rPr lang="en-US" sz="2400" dirty="0" smtClean="0"/>
              <a:t> </a:t>
            </a:r>
            <a:r>
              <a:rPr lang="en-US" sz="2400" dirty="0" err="1" smtClean="0"/>
              <a:t>kepuasan</a:t>
            </a:r>
            <a:r>
              <a:rPr lang="en-US" sz="2400" dirty="0" smtClean="0"/>
              <a:t>.</a:t>
            </a:r>
            <a:endParaRPr lang="en-US" sz="2400" dirty="0"/>
          </a:p>
        </p:txBody>
      </p:sp>
      <p:pic>
        <p:nvPicPr>
          <p:cNvPr id="5" name="Picture 4" descr="logo Company Profile2.jpg"/>
          <p:cNvPicPr>
            <a:picLocks noChangeAspect="1"/>
          </p:cNvPicPr>
          <p:nvPr/>
        </p:nvPicPr>
        <p:blipFill>
          <a:blip r:embed="rId3" cstate="print"/>
          <a:stretch>
            <a:fillRect/>
          </a:stretch>
        </p:blipFill>
        <p:spPr>
          <a:xfrm>
            <a:off x="7308304" y="548680"/>
            <a:ext cx="1116471" cy="118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42202">
            <a:off x="928662" y="415433"/>
            <a:ext cx="7772400" cy="798509"/>
          </a:xfrm>
        </p:spPr>
        <p:txBody>
          <a:bodyPr>
            <a:noAutofit/>
            <a:scene3d>
              <a:camera prst="perspectiveHeroicExtremeRightFacing"/>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Woow</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Luar</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Biasa</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785786" y="1857364"/>
            <a:ext cx="8001056" cy="4500594"/>
          </a:xfrm>
        </p:spPr>
        <p:txBody>
          <a:bodyPr>
            <a:normAutofit fontScale="85000" lnSpcReduction="10000"/>
          </a:bodyPr>
          <a:lstStyle/>
          <a:p>
            <a:pPr algn="l"/>
            <a:r>
              <a:rPr lang="en-US" dirty="0" err="1" smtClean="0">
                <a:solidFill>
                  <a:schemeClr val="tx1"/>
                </a:solidFill>
              </a:rPr>
              <a:t>Biasanya</a:t>
            </a:r>
            <a:r>
              <a:rPr lang="en-US" dirty="0" smtClean="0">
                <a:solidFill>
                  <a:schemeClr val="tx1"/>
                </a:solidFill>
              </a:rPr>
              <a:t>, </a:t>
            </a:r>
            <a:r>
              <a:rPr lang="en-US" dirty="0" err="1" smtClean="0">
                <a:solidFill>
                  <a:schemeClr val="tx1"/>
                </a:solidFill>
              </a:rPr>
              <a:t>sebuah</a:t>
            </a:r>
            <a:r>
              <a:rPr lang="en-US" dirty="0" smtClean="0">
                <a:solidFill>
                  <a:schemeClr val="tx1"/>
                </a:solidFill>
              </a:rPr>
              <a:t> </a:t>
            </a:r>
            <a:r>
              <a:rPr lang="en-US" dirty="0" err="1" smtClean="0">
                <a:solidFill>
                  <a:schemeClr val="tx1"/>
                </a:solidFill>
              </a:rPr>
              <a:t>perusahaan</a:t>
            </a:r>
            <a:r>
              <a:rPr lang="en-US" dirty="0" smtClean="0">
                <a:solidFill>
                  <a:schemeClr val="tx1"/>
                </a:solidFill>
              </a:rPr>
              <a:t> </a:t>
            </a:r>
            <a:r>
              <a:rPr lang="en-US" dirty="0" err="1" smtClean="0">
                <a:solidFill>
                  <a:schemeClr val="tx1"/>
                </a:solidFill>
              </a:rPr>
              <a:t>konveksi</a:t>
            </a:r>
            <a:r>
              <a:rPr lang="en-US" dirty="0" smtClean="0">
                <a:solidFill>
                  <a:schemeClr val="tx1"/>
                </a:solidFill>
              </a:rPr>
              <a:t> </a:t>
            </a:r>
          </a:p>
          <a:p>
            <a:pPr algn="l"/>
            <a:r>
              <a:rPr lang="en-US" b="1" i="1" dirty="0" err="1" smtClean="0">
                <a:solidFill>
                  <a:schemeClr val="tx1"/>
                </a:solidFill>
              </a:rPr>
              <a:t>hanya</a:t>
            </a:r>
            <a:r>
              <a:rPr lang="en-US" b="1" i="1" dirty="0" smtClean="0">
                <a:solidFill>
                  <a:schemeClr val="tx1"/>
                </a:solidFill>
              </a:rPr>
              <a:t> </a:t>
            </a:r>
            <a:r>
              <a:rPr lang="en-US" b="1" i="1" dirty="0" err="1" smtClean="0">
                <a:solidFill>
                  <a:schemeClr val="tx1"/>
                </a:solidFill>
              </a:rPr>
              <a:t>memiliki</a:t>
            </a:r>
            <a:r>
              <a:rPr lang="en-US" b="1" i="1" dirty="0" smtClean="0">
                <a:solidFill>
                  <a:schemeClr val="tx1"/>
                </a:solidFill>
              </a:rPr>
              <a:t> </a:t>
            </a:r>
            <a:r>
              <a:rPr lang="en-US" b="1" i="1" dirty="0" err="1" smtClean="0">
                <a:solidFill>
                  <a:schemeClr val="tx1"/>
                </a:solidFill>
              </a:rPr>
              <a:t>satu</a:t>
            </a:r>
            <a:r>
              <a:rPr lang="en-US" b="1" i="1" dirty="0" smtClean="0">
                <a:solidFill>
                  <a:schemeClr val="tx1"/>
                </a:solidFill>
              </a:rPr>
              <a:t> </a:t>
            </a:r>
            <a:r>
              <a:rPr lang="en-US" b="1" i="1" dirty="0" err="1" smtClean="0">
                <a:solidFill>
                  <a:schemeClr val="tx1"/>
                </a:solidFill>
              </a:rPr>
              <a:t>fasilitas</a:t>
            </a:r>
            <a:r>
              <a:rPr lang="en-US" b="1" i="1" dirty="0" smtClean="0">
                <a:solidFill>
                  <a:schemeClr val="tx1"/>
                </a:solidFill>
              </a:rPr>
              <a:t> </a:t>
            </a:r>
            <a:r>
              <a:rPr lang="en-US" dirty="0" err="1" smtClean="0">
                <a:solidFill>
                  <a:schemeClr val="tx1"/>
                </a:solidFill>
              </a:rPr>
              <a:t>sehingga</a:t>
            </a:r>
            <a:r>
              <a:rPr lang="en-US" dirty="0" smtClean="0">
                <a:solidFill>
                  <a:schemeClr val="tx1"/>
                </a:solidFill>
              </a:rPr>
              <a:t> </a:t>
            </a:r>
            <a:r>
              <a:rPr lang="en-US" dirty="0" err="1" smtClean="0">
                <a:solidFill>
                  <a:schemeClr val="tx1"/>
                </a:solidFill>
              </a:rPr>
              <a:t>disaat</a:t>
            </a:r>
            <a:r>
              <a:rPr lang="en-US" dirty="0" smtClean="0">
                <a:solidFill>
                  <a:schemeClr val="tx1"/>
                </a:solidFill>
              </a:rPr>
              <a:t> </a:t>
            </a:r>
            <a:r>
              <a:rPr lang="en-US" dirty="0" err="1" smtClean="0">
                <a:solidFill>
                  <a:schemeClr val="tx1"/>
                </a:solidFill>
              </a:rPr>
              <a:t>memerlukan</a:t>
            </a:r>
            <a:r>
              <a:rPr lang="en-US" dirty="0" smtClean="0">
                <a:solidFill>
                  <a:schemeClr val="tx1"/>
                </a:solidFill>
              </a:rPr>
              <a:t> </a:t>
            </a:r>
            <a:r>
              <a:rPr lang="en-US" dirty="0" err="1" smtClean="0">
                <a:solidFill>
                  <a:schemeClr val="tx1"/>
                </a:solidFill>
              </a:rPr>
              <a:t>pekerjaan</a:t>
            </a:r>
            <a:r>
              <a:rPr lang="en-US" dirty="0" smtClean="0">
                <a:solidFill>
                  <a:schemeClr val="tx1"/>
                </a:solidFill>
              </a:rPr>
              <a:t> </a:t>
            </a:r>
            <a:r>
              <a:rPr lang="en-US" dirty="0" err="1" smtClean="0">
                <a:solidFill>
                  <a:schemeClr val="tx1"/>
                </a:solidFill>
              </a:rPr>
              <a:t>penunjang</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diover</a:t>
            </a:r>
            <a:r>
              <a:rPr lang="en-US" dirty="0" smtClean="0">
                <a:solidFill>
                  <a:schemeClr val="tx1"/>
                </a:solidFill>
              </a:rPr>
              <a:t>/</a:t>
            </a:r>
            <a:r>
              <a:rPr lang="en-US" dirty="0" err="1" smtClean="0">
                <a:solidFill>
                  <a:schemeClr val="tx1"/>
                </a:solidFill>
              </a:rPr>
              <a:t>dimaklun</a:t>
            </a:r>
            <a:r>
              <a:rPr lang="en-US" dirty="0" smtClean="0">
                <a:solidFill>
                  <a:schemeClr val="tx1"/>
                </a:solidFill>
              </a:rPr>
              <a:t> </a:t>
            </a:r>
            <a:r>
              <a:rPr lang="en-US" dirty="0" err="1" smtClean="0">
                <a:solidFill>
                  <a:schemeClr val="tx1"/>
                </a:solidFill>
              </a:rPr>
              <a:t>ke</a:t>
            </a:r>
            <a:r>
              <a:rPr lang="en-US" dirty="0" smtClean="0">
                <a:solidFill>
                  <a:schemeClr val="tx1"/>
                </a:solidFill>
              </a:rPr>
              <a:t> </a:t>
            </a:r>
            <a:r>
              <a:rPr lang="en-US" dirty="0" err="1" smtClean="0">
                <a:solidFill>
                  <a:schemeClr val="tx1"/>
                </a:solidFill>
              </a:rPr>
              <a:t>tempat</a:t>
            </a:r>
            <a:r>
              <a:rPr lang="en-US" dirty="0" smtClean="0">
                <a:solidFill>
                  <a:schemeClr val="tx1"/>
                </a:solidFill>
              </a:rPr>
              <a:t> lain.</a:t>
            </a:r>
          </a:p>
          <a:p>
            <a:pPr algn="l"/>
            <a:r>
              <a:rPr lang="en-US" dirty="0" err="1" smtClean="0">
                <a:solidFill>
                  <a:schemeClr val="tx1"/>
                </a:solidFill>
              </a:rPr>
              <a:t>Kami</a:t>
            </a:r>
            <a:r>
              <a:rPr lang="en-US" dirty="0" smtClean="0">
                <a:solidFill>
                  <a:schemeClr val="tx1"/>
                </a:solidFill>
              </a:rPr>
              <a:t>, </a:t>
            </a:r>
            <a:r>
              <a:rPr lang="en-US" b="1" i="1" dirty="0" smtClean="0">
                <a:solidFill>
                  <a:srgbClr val="FF0000"/>
                </a:solidFill>
              </a:rPr>
              <a:t>CV. </a:t>
            </a:r>
            <a:r>
              <a:rPr lang="en-US" b="1" i="1" dirty="0" err="1" smtClean="0">
                <a:solidFill>
                  <a:srgbClr val="FF0000"/>
                </a:solidFill>
              </a:rPr>
              <a:t>Firdilla</a:t>
            </a:r>
            <a:r>
              <a:rPr lang="en-US" b="1" i="1" dirty="0" smtClean="0">
                <a:solidFill>
                  <a:srgbClr val="FF0000"/>
                </a:solidFill>
              </a:rPr>
              <a:t> </a:t>
            </a:r>
            <a:r>
              <a:rPr lang="en-US" b="1" i="1" dirty="0" err="1" smtClean="0">
                <a:solidFill>
                  <a:srgbClr val="FF0000"/>
                </a:solidFill>
              </a:rPr>
              <a:t>Zenaf</a:t>
            </a:r>
            <a:r>
              <a:rPr lang="en-US" b="1" i="1" dirty="0" smtClean="0">
                <a:solidFill>
                  <a:srgbClr val="FF0000"/>
                </a:solidFill>
              </a:rPr>
              <a:t> </a:t>
            </a:r>
            <a:r>
              <a:rPr lang="en-US" dirty="0" err="1" smtClean="0">
                <a:solidFill>
                  <a:schemeClr val="tx1"/>
                </a:solidFill>
              </a:rPr>
              <a:t>memiliki</a:t>
            </a:r>
            <a:r>
              <a:rPr lang="en-US" dirty="0" smtClean="0">
                <a:solidFill>
                  <a:schemeClr val="tx1"/>
                </a:solidFill>
              </a:rPr>
              <a:t> </a:t>
            </a:r>
            <a:r>
              <a:rPr lang="en-US" b="1" i="1" dirty="0" err="1" smtClean="0">
                <a:solidFill>
                  <a:schemeClr val="tx1"/>
                </a:solidFill>
              </a:rPr>
              <a:t>fasilitas</a:t>
            </a:r>
            <a:r>
              <a:rPr lang="en-US" b="1" i="1" dirty="0" smtClean="0">
                <a:solidFill>
                  <a:schemeClr val="tx1"/>
                </a:solidFill>
              </a:rPr>
              <a:t> yang </a:t>
            </a:r>
            <a:r>
              <a:rPr lang="en-US" b="1" i="1" dirty="0" err="1" smtClean="0">
                <a:solidFill>
                  <a:schemeClr val="tx1"/>
                </a:solidFill>
              </a:rPr>
              <a:t>lengkap</a:t>
            </a:r>
            <a:endParaRPr lang="en-US" b="1" i="1" dirty="0" smtClean="0">
              <a:solidFill>
                <a:schemeClr val="tx1"/>
              </a:solidFill>
            </a:endParaRPr>
          </a:p>
          <a:p>
            <a:pPr algn="l"/>
            <a:r>
              <a:rPr lang="en-US" dirty="0" err="1" smtClean="0">
                <a:solidFill>
                  <a:schemeClr val="tx1"/>
                </a:solidFill>
              </a:rPr>
              <a:t>Mulai</a:t>
            </a:r>
            <a:r>
              <a:rPr lang="en-US" dirty="0" smtClean="0">
                <a:solidFill>
                  <a:schemeClr val="tx1"/>
                </a:solidFill>
              </a:rPr>
              <a:t> </a:t>
            </a:r>
            <a:r>
              <a:rPr lang="en-US" dirty="0" err="1" smtClean="0">
                <a:solidFill>
                  <a:schemeClr val="tx1"/>
                </a:solidFill>
              </a:rPr>
              <a:t>dari</a:t>
            </a:r>
            <a:r>
              <a:rPr lang="en-US" dirty="0" smtClean="0">
                <a:solidFill>
                  <a:schemeClr val="tx1"/>
                </a:solidFill>
              </a:rPr>
              <a:t> Cutting, </a:t>
            </a:r>
            <a:r>
              <a:rPr lang="en-US" dirty="0" err="1" smtClean="0">
                <a:solidFill>
                  <a:schemeClr val="tx1"/>
                </a:solidFill>
              </a:rPr>
              <a:t>Sablon</a:t>
            </a:r>
            <a:r>
              <a:rPr lang="en-US" dirty="0" smtClean="0">
                <a:solidFill>
                  <a:schemeClr val="tx1"/>
                </a:solidFill>
              </a:rPr>
              <a:t>, </a:t>
            </a:r>
            <a:r>
              <a:rPr lang="en-US" dirty="0" err="1" smtClean="0">
                <a:solidFill>
                  <a:schemeClr val="tx1"/>
                </a:solidFill>
              </a:rPr>
              <a:t>Bordir</a:t>
            </a:r>
            <a:r>
              <a:rPr lang="en-US" dirty="0" smtClean="0">
                <a:solidFill>
                  <a:schemeClr val="tx1"/>
                </a:solidFill>
              </a:rPr>
              <a:t> </a:t>
            </a:r>
            <a:r>
              <a:rPr lang="en-US" dirty="0" err="1" smtClean="0">
                <a:solidFill>
                  <a:schemeClr val="tx1"/>
                </a:solidFill>
              </a:rPr>
              <a:t>Komputer</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Jait</a:t>
            </a:r>
            <a:endParaRPr lang="en-US" dirty="0" smtClean="0">
              <a:solidFill>
                <a:schemeClr val="tx1"/>
              </a:solidFill>
            </a:endParaRPr>
          </a:p>
          <a:p>
            <a:pPr algn="l"/>
            <a:r>
              <a:rPr lang="en-US" dirty="0" err="1" smtClean="0">
                <a:solidFill>
                  <a:schemeClr val="tx1"/>
                </a:solidFill>
              </a:rPr>
              <a:t>semua</a:t>
            </a:r>
            <a:r>
              <a:rPr lang="en-US" dirty="0" smtClean="0">
                <a:solidFill>
                  <a:schemeClr val="tx1"/>
                </a:solidFill>
              </a:rPr>
              <a:t> </a:t>
            </a:r>
            <a:r>
              <a:rPr lang="en-US" dirty="0" err="1" smtClean="0">
                <a:solidFill>
                  <a:schemeClr val="tx1"/>
                </a:solidFill>
              </a:rPr>
              <a:t>dikerjakan</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perusahaan</a:t>
            </a:r>
            <a:r>
              <a:rPr lang="en-US" dirty="0" smtClean="0">
                <a:solidFill>
                  <a:schemeClr val="tx1"/>
                </a:solidFill>
              </a:rPr>
              <a:t> </a:t>
            </a:r>
            <a:r>
              <a:rPr lang="en-US" dirty="0" err="1" smtClean="0">
                <a:solidFill>
                  <a:schemeClr val="tx1"/>
                </a:solidFill>
              </a:rPr>
              <a:t>sendiri</a:t>
            </a:r>
            <a:r>
              <a:rPr lang="en-US" dirty="0" smtClean="0">
                <a:solidFill>
                  <a:schemeClr val="tx1"/>
                </a:solidFill>
              </a:rPr>
              <a:t> </a:t>
            </a:r>
            <a:r>
              <a:rPr lang="en-US" dirty="0" err="1" smtClean="0">
                <a:solidFill>
                  <a:schemeClr val="tx1"/>
                </a:solidFill>
              </a:rPr>
              <a:t>sehingga</a:t>
            </a:r>
            <a:r>
              <a:rPr lang="en-US" dirty="0" smtClean="0">
                <a:solidFill>
                  <a:schemeClr val="tx1"/>
                </a:solidFill>
              </a:rPr>
              <a:t>,</a:t>
            </a:r>
          </a:p>
          <a:p>
            <a:pPr algn="l">
              <a:buFont typeface="Wingdings" pitchFamily="2" charset="2"/>
              <a:buChar char="§"/>
            </a:pPr>
            <a:r>
              <a:rPr lang="en-US" dirty="0" err="1" smtClean="0">
                <a:solidFill>
                  <a:schemeClr val="tx1"/>
                </a:solidFill>
              </a:rPr>
              <a:t>Waktu</a:t>
            </a:r>
            <a:r>
              <a:rPr lang="en-US" dirty="0" smtClean="0">
                <a:solidFill>
                  <a:schemeClr val="tx1"/>
                </a:solidFill>
              </a:rPr>
              <a:t> </a:t>
            </a:r>
            <a:r>
              <a:rPr lang="en-US" dirty="0" err="1" smtClean="0">
                <a:solidFill>
                  <a:schemeClr val="tx1"/>
                </a:solidFill>
              </a:rPr>
              <a:t>lebih</a:t>
            </a:r>
            <a:r>
              <a:rPr lang="en-US" dirty="0" smtClean="0">
                <a:solidFill>
                  <a:schemeClr val="tx1"/>
                </a:solidFill>
              </a:rPr>
              <a:t> </a:t>
            </a:r>
            <a:r>
              <a:rPr lang="en-US" dirty="0" err="1" smtClean="0">
                <a:solidFill>
                  <a:schemeClr val="tx1"/>
                </a:solidFill>
              </a:rPr>
              <a:t>Cepat</a:t>
            </a:r>
            <a:endParaRPr lang="en-US" dirty="0" smtClean="0">
              <a:solidFill>
                <a:schemeClr val="tx1"/>
              </a:solidFill>
            </a:endParaRPr>
          </a:p>
          <a:p>
            <a:pPr algn="l">
              <a:buFont typeface="Wingdings" pitchFamily="2" charset="2"/>
              <a:buChar char="§"/>
            </a:pPr>
            <a:r>
              <a:rPr lang="en-US" dirty="0" err="1" smtClean="0">
                <a:solidFill>
                  <a:schemeClr val="tx1"/>
                </a:solidFill>
              </a:rPr>
              <a:t>Hasil</a:t>
            </a:r>
            <a:r>
              <a:rPr lang="en-US" dirty="0" smtClean="0">
                <a:solidFill>
                  <a:schemeClr val="tx1"/>
                </a:solidFill>
              </a:rPr>
              <a:t> </a:t>
            </a:r>
            <a:r>
              <a:rPr lang="en-US" dirty="0" err="1" smtClean="0">
                <a:solidFill>
                  <a:schemeClr val="tx1"/>
                </a:solidFill>
              </a:rPr>
              <a:t>Produksi</a:t>
            </a:r>
            <a:r>
              <a:rPr lang="en-US" dirty="0" smtClean="0">
                <a:solidFill>
                  <a:schemeClr val="tx1"/>
                </a:solidFill>
              </a:rPr>
              <a:t> </a:t>
            </a:r>
            <a:r>
              <a:rPr lang="en-US" dirty="0" err="1" smtClean="0">
                <a:solidFill>
                  <a:schemeClr val="tx1"/>
                </a:solidFill>
              </a:rPr>
              <a:t>Lebih</a:t>
            </a:r>
            <a:r>
              <a:rPr lang="en-US" dirty="0" smtClean="0">
                <a:solidFill>
                  <a:schemeClr val="tx1"/>
                </a:solidFill>
              </a:rPr>
              <a:t> </a:t>
            </a:r>
            <a:r>
              <a:rPr lang="en-US" dirty="0" err="1" smtClean="0">
                <a:solidFill>
                  <a:schemeClr val="tx1"/>
                </a:solidFill>
              </a:rPr>
              <a:t>Maksimal</a:t>
            </a:r>
            <a:endParaRPr lang="en-US" dirty="0" smtClean="0">
              <a:solidFill>
                <a:schemeClr val="tx1"/>
              </a:solidFill>
            </a:endParaRPr>
          </a:p>
          <a:p>
            <a:pPr algn="l">
              <a:buFont typeface="Wingdings" pitchFamily="2" charset="2"/>
              <a:buChar char="§"/>
            </a:pPr>
            <a:r>
              <a:rPr lang="en-US" dirty="0" err="1" smtClean="0">
                <a:solidFill>
                  <a:schemeClr val="tx1"/>
                </a:solidFill>
              </a:rPr>
              <a:t>Harga</a:t>
            </a:r>
            <a:r>
              <a:rPr lang="en-US" dirty="0" smtClean="0">
                <a:solidFill>
                  <a:schemeClr val="tx1"/>
                </a:solidFill>
              </a:rPr>
              <a:t> </a:t>
            </a:r>
            <a:r>
              <a:rPr lang="en-US" dirty="0" err="1" smtClean="0">
                <a:solidFill>
                  <a:schemeClr val="tx1"/>
                </a:solidFill>
              </a:rPr>
              <a:t>Lebih</a:t>
            </a:r>
            <a:r>
              <a:rPr lang="en-US" dirty="0" smtClean="0">
                <a:solidFill>
                  <a:schemeClr val="tx1"/>
                </a:solidFill>
              </a:rPr>
              <a:t> </a:t>
            </a:r>
            <a:r>
              <a:rPr lang="en-US" dirty="0" err="1" smtClean="0">
                <a:solidFill>
                  <a:schemeClr val="tx1"/>
                </a:solidFill>
              </a:rPr>
              <a:t>bisa</a:t>
            </a:r>
            <a:r>
              <a:rPr lang="en-US" dirty="0" smtClean="0">
                <a:solidFill>
                  <a:schemeClr val="tx1"/>
                </a:solidFill>
              </a:rPr>
              <a:t> </a:t>
            </a:r>
            <a:r>
              <a:rPr lang="en-US" dirty="0" err="1" smtClean="0">
                <a:solidFill>
                  <a:schemeClr val="tx1"/>
                </a:solidFill>
              </a:rPr>
              <a:t>ditekan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lebih</a:t>
            </a:r>
            <a:r>
              <a:rPr lang="en-US" dirty="0" smtClean="0">
                <a:solidFill>
                  <a:schemeClr val="tx1"/>
                </a:solidFill>
              </a:rPr>
              <a:t> </a:t>
            </a:r>
            <a:r>
              <a:rPr lang="en-US" dirty="0" err="1" smtClean="0">
                <a:solidFill>
                  <a:schemeClr val="tx1"/>
                </a:solidFill>
              </a:rPr>
              <a:t>Murah</a:t>
            </a:r>
            <a:endParaRPr lang="en-US"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188640"/>
            <a:ext cx="6552728" cy="785794"/>
          </a:xfrm>
          <a:solidFill>
            <a:srgbClr val="FF0000"/>
          </a:solidFill>
        </p:spPr>
        <p:style>
          <a:lnRef idx="0">
            <a:schemeClr val="accent3"/>
          </a:lnRef>
          <a:fillRef idx="3">
            <a:schemeClr val="accent3"/>
          </a:fillRef>
          <a:effectRef idx="3">
            <a:schemeClr val="accent3"/>
          </a:effectRef>
          <a:fontRef idx="minor">
            <a:schemeClr val="lt1"/>
          </a:fontRef>
        </p:style>
        <p:txBody>
          <a:bodyPr>
            <a:noAutofit/>
          </a:bodyPr>
          <a:lstStyle/>
          <a:p>
            <a:r>
              <a:rPr lang="en-US" sz="4800" b="1" dirty="0" smtClean="0">
                <a:solidFill>
                  <a:srgbClr val="FFFF00"/>
                </a:solidFill>
              </a:rPr>
              <a:t>ORGANISASI</a:t>
            </a:r>
            <a:endParaRPr lang="en-US" sz="4800" b="1" dirty="0">
              <a:solidFill>
                <a:srgbClr val="FFFF00"/>
              </a:solidFill>
            </a:endParaRPr>
          </a:p>
        </p:txBody>
      </p:sp>
      <p:sp>
        <p:nvSpPr>
          <p:cNvPr id="4" name="Rectangle 3"/>
          <p:cNvSpPr/>
          <p:nvPr/>
        </p:nvSpPr>
        <p:spPr>
          <a:xfrm>
            <a:off x="827584" y="980728"/>
            <a:ext cx="7715304" cy="6124754"/>
          </a:xfrm>
          <a:prstGeom prst="rect">
            <a:avLst/>
          </a:prstGeom>
        </p:spPr>
        <p:txBody>
          <a:bodyPr wrap="square">
            <a:spAutoFit/>
          </a:bodyPr>
          <a:lstStyle/>
          <a:p>
            <a:r>
              <a:rPr lang="en-US" sz="2800" dirty="0" err="1" smtClean="0"/>
              <a:t>Dipimpin</a:t>
            </a:r>
            <a:r>
              <a:rPr lang="en-US" sz="2800" dirty="0" smtClean="0"/>
              <a:t> </a:t>
            </a:r>
            <a:r>
              <a:rPr lang="en-US" sz="2800" dirty="0" err="1" smtClean="0"/>
              <a:t>seorang</a:t>
            </a:r>
            <a:r>
              <a:rPr lang="en-US" sz="2800" dirty="0" smtClean="0"/>
              <a:t> </a:t>
            </a:r>
            <a:r>
              <a:rPr lang="en-US" sz="2800" dirty="0" err="1" smtClean="0"/>
              <a:t>Direktur</a:t>
            </a:r>
            <a:r>
              <a:rPr lang="en-US" sz="2800" dirty="0" smtClean="0"/>
              <a:t> : H. </a:t>
            </a:r>
            <a:r>
              <a:rPr lang="en-US" sz="2800" dirty="0" err="1" smtClean="0"/>
              <a:t>Deden</a:t>
            </a:r>
            <a:r>
              <a:rPr lang="en-US" sz="2800" dirty="0" smtClean="0"/>
              <a:t> </a:t>
            </a:r>
            <a:r>
              <a:rPr lang="en-US" sz="2800" dirty="0" err="1" smtClean="0"/>
              <a:t>Hermaddin</a:t>
            </a:r>
            <a:endParaRPr lang="en-US" sz="2800" dirty="0" smtClean="0"/>
          </a:p>
          <a:p>
            <a:r>
              <a:rPr lang="en-US" sz="2800" dirty="0" err="1" smtClean="0"/>
              <a:t>Dibantu</a:t>
            </a:r>
            <a:r>
              <a:rPr lang="en-US" sz="2800" dirty="0" smtClean="0"/>
              <a:t> </a:t>
            </a:r>
            <a:r>
              <a:rPr lang="en-US" sz="2800" dirty="0" err="1" smtClean="0"/>
              <a:t>oleh</a:t>
            </a:r>
            <a:r>
              <a:rPr lang="en-US" sz="2800" dirty="0" smtClean="0"/>
              <a:t> </a:t>
            </a:r>
            <a:r>
              <a:rPr lang="en-US" sz="2800" dirty="0" err="1" smtClean="0"/>
              <a:t>beberapa</a:t>
            </a:r>
            <a:r>
              <a:rPr lang="en-US" sz="2800" dirty="0" smtClean="0"/>
              <a:t> </a:t>
            </a:r>
            <a:r>
              <a:rPr lang="en-US" sz="2800" dirty="0" err="1" smtClean="0"/>
              <a:t>tenaga</a:t>
            </a:r>
            <a:r>
              <a:rPr lang="en-US" sz="2800" dirty="0" smtClean="0"/>
              <a:t> </a:t>
            </a:r>
            <a:r>
              <a:rPr lang="en-US" sz="2800" dirty="0" err="1" smtClean="0"/>
              <a:t>ahli</a:t>
            </a:r>
            <a:r>
              <a:rPr lang="en-US" sz="2800" dirty="0" smtClean="0"/>
              <a:t> </a:t>
            </a:r>
            <a:r>
              <a:rPr lang="en-US" sz="2800" dirty="0" err="1" smtClean="0"/>
              <a:t>seperti</a:t>
            </a:r>
            <a:r>
              <a:rPr lang="en-US" sz="2800" dirty="0" smtClean="0"/>
              <a:t> :</a:t>
            </a:r>
          </a:p>
          <a:p>
            <a:pPr lvl="0">
              <a:buBlip>
                <a:blip r:embed="rId3"/>
              </a:buBlip>
            </a:pPr>
            <a:r>
              <a:rPr lang="en-US" sz="2800" dirty="0" smtClean="0"/>
              <a:t>-	</a:t>
            </a:r>
            <a:r>
              <a:rPr lang="en-US" sz="2800" dirty="0" err="1" smtClean="0"/>
              <a:t>Desainer</a:t>
            </a:r>
            <a:r>
              <a:rPr lang="en-US" sz="2800" dirty="0" smtClean="0"/>
              <a:t> 				</a:t>
            </a:r>
          </a:p>
          <a:p>
            <a:pPr lvl="0">
              <a:buBlip>
                <a:blip r:embed="rId3"/>
              </a:buBlip>
            </a:pPr>
            <a:r>
              <a:rPr lang="en-US" sz="2800" dirty="0" smtClean="0"/>
              <a:t>-	</a:t>
            </a:r>
            <a:r>
              <a:rPr lang="en-US" sz="2800" dirty="0" err="1" smtClean="0"/>
              <a:t>Administrasi</a:t>
            </a:r>
            <a:r>
              <a:rPr lang="en-US" sz="2800" dirty="0" smtClean="0"/>
              <a:t> </a:t>
            </a:r>
            <a:r>
              <a:rPr lang="en-US" sz="2800" dirty="0" err="1" smtClean="0"/>
              <a:t>dan</a:t>
            </a:r>
            <a:r>
              <a:rPr lang="en-US" sz="2800" dirty="0" smtClean="0"/>
              <a:t> </a:t>
            </a:r>
            <a:r>
              <a:rPr lang="en-US" sz="2800" dirty="0" err="1" smtClean="0"/>
              <a:t>Keuangan</a:t>
            </a:r>
            <a:r>
              <a:rPr lang="en-US" sz="2800" dirty="0" smtClean="0"/>
              <a:t> 		</a:t>
            </a:r>
          </a:p>
          <a:p>
            <a:pPr lvl="0">
              <a:buBlip>
                <a:blip r:embed="rId3"/>
              </a:buBlip>
            </a:pPr>
            <a:r>
              <a:rPr lang="en-US" sz="2800" dirty="0" smtClean="0"/>
              <a:t>-	</a:t>
            </a:r>
            <a:r>
              <a:rPr lang="en-US" sz="2800" dirty="0" err="1" smtClean="0"/>
              <a:t>Kepala</a:t>
            </a:r>
            <a:r>
              <a:rPr lang="en-US" sz="2800" dirty="0" smtClean="0"/>
              <a:t> </a:t>
            </a:r>
            <a:r>
              <a:rPr lang="en-US" sz="2800" dirty="0" err="1" smtClean="0"/>
              <a:t>bagian</a:t>
            </a:r>
            <a:r>
              <a:rPr lang="en-US" sz="2800" dirty="0" smtClean="0"/>
              <a:t> 				</a:t>
            </a:r>
          </a:p>
          <a:p>
            <a:pPr lvl="0">
              <a:buBlip>
                <a:blip r:embed="rId3"/>
              </a:buBlip>
            </a:pPr>
            <a:r>
              <a:rPr lang="en-US" sz="2800" dirty="0" smtClean="0"/>
              <a:t>-	Operator 				</a:t>
            </a:r>
          </a:p>
          <a:p>
            <a:pPr lvl="0">
              <a:buBlip>
                <a:blip r:embed="rId3"/>
              </a:buBlip>
            </a:pPr>
            <a:r>
              <a:rPr lang="en-US" sz="2800" dirty="0" smtClean="0"/>
              <a:t>-	QC (Quality Control) 			</a:t>
            </a:r>
          </a:p>
          <a:p>
            <a:pPr lvl="0">
              <a:buBlip>
                <a:blip r:embed="rId3"/>
              </a:buBlip>
            </a:pPr>
            <a:r>
              <a:rPr lang="en-US" sz="2800" dirty="0" smtClean="0"/>
              <a:t>-	Sales &amp; marketing 			</a:t>
            </a:r>
          </a:p>
          <a:p>
            <a:pPr lvl="0">
              <a:buBlip>
                <a:blip r:embed="rId3"/>
              </a:buBlip>
            </a:pPr>
            <a:r>
              <a:rPr lang="en-US" sz="2800" dirty="0" smtClean="0"/>
              <a:t>-	Cutting				</a:t>
            </a:r>
          </a:p>
          <a:p>
            <a:pPr lvl="0">
              <a:buBlip>
                <a:blip r:embed="rId3"/>
              </a:buBlip>
            </a:pPr>
            <a:r>
              <a:rPr lang="en-US" sz="2800" dirty="0" smtClean="0"/>
              <a:t>- 	Purchasing 				</a:t>
            </a:r>
          </a:p>
          <a:p>
            <a:pPr lvl="0">
              <a:buBlip>
                <a:blip r:embed="rId3"/>
              </a:buBlip>
            </a:pPr>
            <a:r>
              <a:rPr lang="en-US" sz="2800" dirty="0" smtClean="0"/>
              <a:t>-	</a:t>
            </a:r>
            <a:r>
              <a:rPr lang="en-US" sz="2800" dirty="0" err="1" smtClean="0"/>
              <a:t>Sopir</a:t>
            </a:r>
            <a:r>
              <a:rPr lang="en-US" sz="2800" dirty="0" smtClean="0"/>
              <a:t> (</a:t>
            </a:r>
            <a:r>
              <a:rPr lang="en-US" sz="2800" dirty="0" err="1" smtClean="0"/>
              <a:t>antar</a:t>
            </a:r>
            <a:r>
              <a:rPr lang="en-US" sz="2800" dirty="0" smtClean="0"/>
              <a:t> </a:t>
            </a:r>
            <a:r>
              <a:rPr lang="en-US" sz="2800" dirty="0" err="1" smtClean="0"/>
              <a:t>jemput</a:t>
            </a:r>
            <a:r>
              <a:rPr lang="en-US" sz="2800" dirty="0" smtClean="0"/>
              <a:t> </a:t>
            </a:r>
            <a:r>
              <a:rPr lang="en-US" sz="2800" dirty="0" err="1" smtClean="0"/>
              <a:t>barang</a:t>
            </a:r>
            <a:r>
              <a:rPr lang="en-US" sz="2800" dirty="0" smtClean="0"/>
              <a:t>)		</a:t>
            </a:r>
          </a:p>
          <a:p>
            <a:pPr lvl="0">
              <a:buBlip>
                <a:blip r:embed="rId3"/>
              </a:buBlip>
            </a:pPr>
            <a:r>
              <a:rPr lang="en-US" sz="2800" dirty="0" smtClean="0"/>
              <a:t>-	Cleaning Service			</a:t>
            </a:r>
          </a:p>
          <a:p>
            <a:pPr lvl="0">
              <a:buBlip>
                <a:blip r:embed="rId3"/>
              </a:buBlip>
            </a:pPr>
            <a:r>
              <a:rPr lang="en-US" sz="2800" dirty="0" smtClean="0"/>
              <a:t>-	Security 				</a:t>
            </a:r>
          </a:p>
          <a:p>
            <a:endParaRPr lang="en-US" sz="2800" dirty="0" smtClean="0"/>
          </a:p>
        </p:txBody>
      </p:sp>
      <p:pic>
        <p:nvPicPr>
          <p:cNvPr id="5" name="Picture 4" descr="firdilla2.jpg"/>
          <p:cNvPicPr>
            <a:picLocks noChangeAspect="1"/>
          </p:cNvPicPr>
          <p:nvPr/>
        </p:nvPicPr>
        <p:blipFill>
          <a:blip r:embed="rId4" cstate="print"/>
          <a:stretch>
            <a:fillRect/>
          </a:stretch>
        </p:blipFill>
        <p:spPr>
          <a:xfrm rot="259845">
            <a:off x="6005660" y="2593668"/>
            <a:ext cx="2810718" cy="3748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398</TotalTime>
  <Words>513</Words>
  <Application>Microsoft Office PowerPoint</Application>
  <PresentationFormat>On-screen Show (4:3)</PresentationFormat>
  <Paragraphs>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Visi Misi Perusahaan</vt:lpstr>
      <vt:lpstr>    LEGALITAS</vt:lpstr>
      <vt:lpstr>Dengan terpenuhinya aspek legal perusahaan maka akan memberikan rasa aman bagi siapapun yang bekerjasama dengan perusahaan kami.  Selain terjaminnya aspek Legal, kamipun memiliki komitmen untuk memberi pelayanan terbaik  kepada semua mitra .  Kwalitas produk, waktu yang tepat dan service yang memuaskan adalah hak semua mitra yang akan  selalu kami berikan. </vt:lpstr>
      <vt:lpstr>     Plus, Plus, Plus</vt:lpstr>
      <vt:lpstr>  Woow, Luar Biasa !!!</vt:lpstr>
      <vt:lpstr>Slide 9</vt:lpstr>
      <vt:lpstr>Manajemen Produksi</vt:lpstr>
      <vt:lpstr>Kami berkonsentrasi pada pelayanan, dimana semua pekerjaan berdasarkan pesanan.  Ada 3 (tiga) unit pelayanan dan produksi yang terdiri dari 3 lokasi unit produksi  (semua milik sendiri), yaitu : Percetakan, Konveksi dan Bordir Komputer</vt:lpstr>
      <vt:lpstr>PERCETAKAN</vt:lpstr>
      <vt:lpstr>KONVEKSI</vt:lpstr>
      <vt:lpstr>BORDIR KOMPUTER</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 FIRDILLA ZENAF PERCETAKAN, KONVEKSI &amp; BORDIR KOMPUTER</dc:title>
  <dc:creator>bill</dc:creator>
  <cp:lastModifiedBy>deden</cp:lastModifiedBy>
  <cp:revision>69</cp:revision>
  <dcterms:created xsi:type="dcterms:W3CDTF">2012-04-13T11:45:26Z</dcterms:created>
  <dcterms:modified xsi:type="dcterms:W3CDTF">2014-03-12T22:49:35Z</dcterms:modified>
</cp:coreProperties>
</file>