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59" d="100"/>
          <a:sy n="59" d="100"/>
        </p:scale>
        <p:origin x="55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7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6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4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4B0F-61DC-4B5A-8532-15C9600F32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09D-274D-44B7-A104-F9AD364B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142" y="545587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MENGAPA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PELAYANAN</a:t>
            </a:r>
            <a:r>
              <a:rPr lang="en-US" dirty="0" smtClean="0"/>
              <a:t> KEPADA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KONSUMEN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HARUS BAIK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83559" y="1558825"/>
            <a:ext cx="5694601" cy="5299175"/>
            <a:chOff x="6472518" y="1633470"/>
            <a:chExt cx="5342965" cy="4891725"/>
          </a:xfrm>
          <a:blipFill dpi="0" rotWithShape="1">
            <a:blip r:embed="rId4"/>
            <a:srcRect/>
            <a:stretch>
              <a:fillRect r="-49000" b="7000"/>
            </a:stretch>
          </a:blipFill>
        </p:grpSpPr>
        <p:sp>
          <p:nvSpPr>
            <p:cNvPr id="4" name="Snip Diagonal Corner Rectangle 3"/>
            <p:cNvSpPr/>
            <p:nvPr/>
          </p:nvSpPr>
          <p:spPr>
            <a:xfrm>
              <a:off x="7978589" y="3012142"/>
              <a:ext cx="1721222" cy="1577788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nip Diagonal Corner Rectangle 4"/>
            <p:cNvSpPr/>
            <p:nvPr/>
          </p:nvSpPr>
          <p:spPr>
            <a:xfrm>
              <a:off x="9794425" y="3281083"/>
              <a:ext cx="1721222" cy="1577788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nip Diagonal Corner Rectangle 5"/>
            <p:cNvSpPr/>
            <p:nvPr/>
          </p:nvSpPr>
          <p:spPr>
            <a:xfrm>
              <a:off x="8283389" y="4668885"/>
              <a:ext cx="1721222" cy="1577788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nip Diagonal Corner Rectangle 6"/>
            <p:cNvSpPr/>
            <p:nvPr/>
          </p:nvSpPr>
          <p:spPr>
            <a:xfrm>
              <a:off x="9520518" y="1633470"/>
              <a:ext cx="1721222" cy="1577788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nip Diagonal Corner Rectangle 7"/>
            <p:cNvSpPr/>
            <p:nvPr/>
          </p:nvSpPr>
          <p:spPr>
            <a:xfrm>
              <a:off x="10094261" y="4947407"/>
              <a:ext cx="1721222" cy="1577788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6472518" y="4427454"/>
              <a:ext cx="1721222" cy="1577788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722142" y="6556279"/>
            <a:ext cx="3532617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90254" y="6278308"/>
            <a:ext cx="2014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www.firdilla.com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96287" y="6073254"/>
            <a:ext cx="2210937" cy="1364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Hari Ha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83174" y="2933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740" t="16623" r="1943" b="14362"/>
          <a:stretch/>
        </p:blipFill>
        <p:spPr>
          <a:xfrm>
            <a:off x="1704780" y="1935001"/>
            <a:ext cx="5019869" cy="371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50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82821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Mengapa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PELAYANAN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BAIK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9341" y="3537759"/>
            <a:ext cx="5172659" cy="902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Jaman</a:t>
            </a:r>
            <a:r>
              <a:rPr lang="en-US" sz="4800" dirty="0" smtClean="0"/>
              <a:t> </a:t>
            </a:r>
          </a:p>
          <a:p>
            <a:pPr marL="0" indent="0">
              <a:buNone/>
            </a:pPr>
            <a:r>
              <a:rPr lang="en-US" sz="4800" dirty="0" err="1" smtClean="0"/>
              <a:t>dan</a:t>
            </a:r>
            <a:r>
              <a:rPr lang="en-US" sz="4800" dirty="0" smtClean="0"/>
              <a:t> </a:t>
            </a:r>
            <a:r>
              <a:rPr lang="en-US" sz="4800" dirty="0" err="1" smtClean="0"/>
              <a:t>kehidupan</a:t>
            </a:r>
            <a:r>
              <a:rPr lang="en-US" sz="4800" dirty="0" smtClean="0"/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terus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berubah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08384"/>
            <a:ext cx="1257300" cy="5349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57300" cy="1508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547212" y="6359857"/>
            <a:ext cx="1610436" cy="1364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2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"/>
            <a:ext cx="12192000" cy="150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7300" y="182821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Mengapa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PELAYANAN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BAIK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78266" y="2857150"/>
            <a:ext cx="4753559" cy="902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Konsumen</a:t>
            </a:r>
            <a:r>
              <a:rPr lang="en-US" sz="4800" dirty="0" smtClean="0"/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semakin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cerdas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/>
              <a:t>dalam</a:t>
            </a:r>
            <a:r>
              <a:rPr lang="en-US" sz="4800" dirty="0" smtClean="0"/>
              <a:t> </a:t>
            </a:r>
            <a:r>
              <a:rPr lang="en-US" sz="4800" dirty="0" err="1" smtClean="0"/>
              <a:t>memilih</a:t>
            </a:r>
            <a:r>
              <a:rPr lang="en-US" sz="4800" dirty="0" smtClean="0"/>
              <a:t> </a:t>
            </a:r>
            <a:r>
              <a:rPr lang="en-US" sz="4800" dirty="0" err="1" smtClean="0"/>
              <a:t>pelayanan</a:t>
            </a:r>
            <a:endParaRPr lang="en-US" sz="4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508384"/>
            <a:ext cx="1257300" cy="5349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7300" cy="1508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712">
            <a:off x="1984926" y="1954762"/>
            <a:ext cx="4565715" cy="2495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3" name="Straight Connector 2"/>
          <p:cNvCxnSpPr/>
          <p:nvPr/>
        </p:nvCxnSpPr>
        <p:spPr>
          <a:xfrm>
            <a:off x="3725839" y="6209731"/>
            <a:ext cx="2497540" cy="10918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0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336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Mengapa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PELAYANAN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BAIK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72129" y="2101747"/>
            <a:ext cx="3897476" cy="9027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 smtClean="0">
                <a:latin typeface="+mj-lt"/>
              </a:rPr>
              <a:t>Banyak</a:t>
            </a:r>
            <a:r>
              <a:rPr lang="en-US" sz="4800" dirty="0" smtClean="0"/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bermunculan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bisnis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sejenis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latin typeface="+mj-lt"/>
              </a:rPr>
              <a:t>dan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persaingan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semakin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ketat</a:t>
            </a:r>
            <a:endParaRPr lang="en-US" sz="4800" b="1" dirty="0" smtClean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08384"/>
            <a:ext cx="1257300" cy="5349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7300" cy="1508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ambar terk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15905"/>
            <a:ext cx="5909388" cy="3324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926842" y="6250675"/>
            <a:ext cx="1282889" cy="12282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3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527" y="-3791"/>
            <a:ext cx="12192000" cy="150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4750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Mengapa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PELAYANAN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BAIK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5123" y="1979678"/>
            <a:ext cx="5172659" cy="9027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 smtClean="0">
                <a:latin typeface="+mj-lt"/>
              </a:rPr>
              <a:t>Pelayanan</a:t>
            </a:r>
            <a:r>
              <a:rPr lang="en-US" sz="4800" dirty="0" smtClean="0">
                <a:latin typeface="+mj-lt"/>
              </a:rPr>
              <a:t> yang </a:t>
            </a:r>
            <a:r>
              <a:rPr lang="en-US" sz="4800" dirty="0" err="1" smtClean="0">
                <a:latin typeface="+mj-lt"/>
              </a:rPr>
              <a:t>baik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+mj-lt"/>
              </a:rPr>
              <a:t>akan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+mj-lt"/>
              </a:rPr>
              <a:t>menjadi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promosi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positif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800" dirty="0" err="1" smtClean="0">
                <a:latin typeface="+mj-lt"/>
              </a:rPr>
              <a:t>dan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meningkatkan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citra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latin typeface="+mj-lt"/>
              </a:rPr>
              <a:t>perusahaan</a:t>
            </a:r>
            <a:endParaRPr lang="en-US" sz="4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08384"/>
            <a:ext cx="1257300" cy="5349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7300" cy="1508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2116895"/>
            <a:ext cx="4460033" cy="2968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462818" y="6086901"/>
            <a:ext cx="2552131" cy="682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7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0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88325" y="2098675"/>
            <a:ext cx="488457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 smtClean="0">
                <a:latin typeface="+mj-lt"/>
              </a:rPr>
              <a:t>Semakin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+mj-lt"/>
              </a:rPr>
              <a:t>baik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+mj-lt"/>
              </a:rPr>
              <a:t>pelayanan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semakin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menarik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konsumen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800" dirty="0" err="1" smtClean="0"/>
              <a:t>untuk</a:t>
            </a:r>
            <a:r>
              <a:rPr lang="en-US" sz="4800" dirty="0" smtClean="0"/>
              <a:t> </a:t>
            </a:r>
          </a:p>
          <a:p>
            <a:pPr marL="0" indent="0">
              <a:buNone/>
            </a:pPr>
            <a:r>
              <a:rPr lang="en-US" sz="4800" b="1" dirty="0" err="1" smtClean="0">
                <a:solidFill>
                  <a:srgbClr val="0070C0"/>
                </a:solidFill>
              </a:rPr>
              <a:t>datang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kembali</a:t>
            </a:r>
            <a:endParaRPr 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08384"/>
            <a:ext cx="1257300" cy="5349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7300" cy="1508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sil gambar untuk pelayan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06" y="1872992"/>
            <a:ext cx="4696343" cy="3549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7300" y="182821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Mengapa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PELAYANAN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BAIK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39236" y="6250675"/>
            <a:ext cx="2129051" cy="19933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861" y="14710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FF00"/>
                </a:solidFill>
                <a:latin typeface="Rage Italic" panose="03070502040507070304" pitchFamily="66" charset="0"/>
              </a:rPr>
              <a:t>Terimakasih</a:t>
            </a:r>
            <a:r>
              <a:rPr lang="en-US" sz="6000" dirty="0" smtClean="0">
                <a:solidFill>
                  <a:srgbClr val="FFFF00"/>
                </a:solidFill>
                <a:latin typeface="Rage Italic" panose="03070502040507070304" pitchFamily="66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Rage Italic" panose="03070502040507070304" pitchFamily="66" charset="0"/>
              </a:rPr>
              <a:t>telah</a:t>
            </a:r>
            <a:r>
              <a:rPr lang="en-US" sz="6000" dirty="0" smtClean="0">
                <a:solidFill>
                  <a:srgbClr val="FFFF00"/>
                </a:solidFill>
                <a:latin typeface="Rage Italic" panose="03070502040507070304" pitchFamily="66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Rage Italic" panose="03070502040507070304" pitchFamily="66" charset="0"/>
              </a:rPr>
              <a:t>menyaksikan</a:t>
            </a:r>
            <a:r>
              <a:rPr lang="en-US" sz="6000" dirty="0" smtClean="0">
                <a:solidFill>
                  <a:srgbClr val="FFFF00"/>
                </a:solidFill>
                <a:latin typeface="Rage Italic" panose="03070502040507070304" pitchFamily="66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Rage Italic" panose="03070502040507070304" pitchFamily="66" charset="0"/>
              </a:rPr>
              <a:t>tayangan</a:t>
            </a:r>
            <a:r>
              <a:rPr lang="en-US" sz="6000" dirty="0" smtClean="0">
                <a:solidFill>
                  <a:srgbClr val="FFFF00"/>
                </a:solidFill>
                <a:latin typeface="Rage Italic" panose="03070502040507070304" pitchFamily="66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Rage Italic" panose="03070502040507070304" pitchFamily="66" charset="0"/>
              </a:rPr>
              <a:t>ini</a:t>
            </a:r>
            <a:r>
              <a:rPr lang="en-US" sz="6000" dirty="0" smtClean="0">
                <a:solidFill>
                  <a:srgbClr val="FFFF00"/>
                </a:solidFill>
                <a:latin typeface="Rage Italic" panose="03070502040507070304" pitchFamily="66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Rage Italic" panose="03070502040507070304" pitchFamily="66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Rage Italic" panose="03070502040507070304" pitchFamily="66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Rage Italic" panose="03070502040507070304" pitchFamily="66" charset="0"/>
              </a:rPr>
            </a:br>
            <a:r>
              <a:rPr lang="en-US" sz="6000" dirty="0" err="1" smtClean="0">
                <a:solidFill>
                  <a:srgbClr val="00B0F0"/>
                </a:solidFill>
                <a:latin typeface="Rage Italic" panose="03070502040507070304" pitchFamily="66" charset="0"/>
              </a:rPr>
              <a:t>Sampai</a:t>
            </a:r>
            <a:r>
              <a:rPr lang="en-US" sz="6000" dirty="0" smtClean="0">
                <a:solidFill>
                  <a:srgbClr val="00B0F0"/>
                </a:solidFill>
                <a:latin typeface="Rage Italic" panose="03070502040507070304" pitchFamily="66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Rage Italic" panose="03070502040507070304" pitchFamily="66" charset="0"/>
              </a:rPr>
              <a:t>bertemu</a:t>
            </a:r>
            <a:r>
              <a:rPr lang="en-US" sz="6000" dirty="0" smtClean="0">
                <a:solidFill>
                  <a:srgbClr val="00B0F0"/>
                </a:solidFill>
                <a:latin typeface="Rage Italic" panose="03070502040507070304" pitchFamily="66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Rage Italic" panose="03070502040507070304" pitchFamily="66" charset="0"/>
              </a:rPr>
              <a:t>pada</a:t>
            </a:r>
            <a:r>
              <a:rPr lang="en-US" sz="6000" dirty="0" smtClean="0">
                <a:solidFill>
                  <a:srgbClr val="00B0F0"/>
                </a:solidFill>
                <a:latin typeface="Rage Italic" panose="03070502040507070304" pitchFamily="66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Rage Italic" panose="03070502040507070304" pitchFamily="66" charset="0"/>
              </a:rPr>
              <a:t>informasi</a:t>
            </a:r>
            <a:r>
              <a:rPr lang="en-US" sz="6000" dirty="0" smtClean="0">
                <a:solidFill>
                  <a:srgbClr val="00B0F0"/>
                </a:solidFill>
                <a:latin typeface="Rage Italic" panose="03070502040507070304" pitchFamily="66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Rage Italic" panose="03070502040507070304" pitchFamily="66" charset="0"/>
              </a:rPr>
              <a:t>berikutnya</a:t>
            </a:r>
            <a:endParaRPr lang="en-US" sz="6000" dirty="0">
              <a:solidFill>
                <a:srgbClr val="00B0F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43608" y="5673012"/>
            <a:ext cx="9666514" cy="485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60042" y="5958149"/>
            <a:ext cx="2483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www.firdilla.com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70</Words>
  <Application>Microsoft Office PowerPoint</Application>
  <PresentationFormat>Widescreen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Calibri Light</vt:lpstr>
      <vt:lpstr>Rage Italic</vt:lpstr>
      <vt:lpstr>Office Theme</vt:lpstr>
      <vt:lpstr>MENGAPA PELAYANAN KEPADA KONSUMEN  HARUS BAIK</vt:lpstr>
      <vt:lpstr>Mengapa PELAYANAN harus BAIK</vt:lpstr>
      <vt:lpstr>Mengapa PELAYANAN harus BAIK</vt:lpstr>
      <vt:lpstr>PowerPoint Presentation</vt:lpstr>
      <vt:lpstr>PowerPoint Presentation</vt:lpstr>
      <vt:lpstr>Mengapa PELAYANAN harus BAIK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MENGAPA PELAYANAN KEPADA KONSUMEN  HARUS BAIK</dc:title>
  <dc:creator>asus</dc:creator>
  <cp:lastModifiedBy>Windows User</cp:lastModifiedBy>
  <cp:revision>34</cp:revision>
  <dcterms:created xsi:type="dcterms:W3CDTF">2018-02-12T22:27:36Z</dcterms:created>
  <dcterms:modified xsi:type="dcterms:W3CDTF">2018-02-13T06:27:13Z</dcterms:modified>
</cp:coreProperties>
</file>